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0" r:id="rId4"/>
  </p:sldMasterIdLst>
  <p:notesMasterIdLst>
    <p:notesMasterId r:id="rId5"/>
  </p:notesMasterIdLst>
  <p:sldIdLst>
    <p:sldId id="256" r:id="rId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BA492D2-A458-47B1-818E-4DD7166500BA}">
  <a:tblStyle styleId="{5BA492D2-A458-47B1-818E-4DD7166500B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ce495d7031_0_2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ce495d7031_0_2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Column text + image" type="title">
  <p:cSld name="TITLE">
    <p:bg>
      <p:bgPr>
        <a:solidFill>
          <a:schemeClr val="lt2"/>
        </a:solidFill>
      </p:bgPr>
    </p:bg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/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" name="Google Shape;9;p2"/>
          <p:cNvSpPr txBox="1"/>
          <p:nvPr>
            <p:ph type="title"/>
          </p:nvPr>
        </p:nvSpPr>
        <p:spPr>
          <a:xfrm>
            <a:off x="311700" y="219600"/>
            <a:ext cx="7703700" cy="2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5316A"/>
              </a:buClr>
              <a:buSzPts val="1800"/>
              <a:buFont typeface="Verdana"/>
              <a:buNone/>
              <a:defRPr b="1" sz="1800">
                <a:solidFill>
                  <a:srgbClr val="25316A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8326797" y="475114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rtl="0" algn="r">
              <a:buNone/>
              <a:defRPr b="1" sz="700">
                <a:solidFill>
                  <a:srgbClr val="25316A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rtl="0" algn="r">
              <a:buNone/>
              <a:defRPr b="1" sz="700">
                <a:solidFill>
                  <a:srgbClr val="25316A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rtl="0" algn="r">
              <a:buNone/>
              <a:defRPr b="1" sz="700">
                <a:solidFill>
                  <a:srgbClr val="25316A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rtl="0" algn="r">
              <a:buNone/>
              <a:defRPr b="1" sz="700">
                <a:solidFill>
                  <a:srgbClr val="25316A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rtl="0" algn="r">
              <a:buNone/>
              <a:defRPr b="1" sz="700">
                <a:solidFill>
                  <a:srgbClr val="25316A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rtl="0" algn="r">
              <a:buNone/>
              <a:defRPr b="1" sz="700">
                <a:solidFill>
                  <a:srgbClr val="25316A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rtl="0" algn="r">
              <a:buNone/>
              <a:defRPr b="1" sz="700">
                <a:solidFill>
                  <a:srgbClr val="25316A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rtl="0" algn="r">
              <a:buNone/>
              <a:defRPr b="1" sz="700">
                <a:solidFill>
                  <a:srgbClr val="25316A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rtl="0" algn="r">
              <a:buNone/>
              <a:defRPr b="1" sz="700">
                <a:solidFill>
                  <a:srgbClr val="25316A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1047750"/>
            <a:ext cx="5717700" cy="28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26738"/>
              </a:buClr>
              <a:buSzPts val="1600"/>
              <a:buNone/>
              <a:defRPr sz="1600">
                <a:solidFill>
                  <a:srgbClr val="F2673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2" name="Google Shape;12;p2"/>
          <p:cNvSpPr txBox="1"/>
          <p:nvPr/>
        </p:nvSpPr>
        <p:spPr>
          <a:xfrm>
            <a:off x="311700" y="1504950"/>
            <a:ext cx="5393700" cy="13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5316A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3;p2"/>
          <p:cNvSpPr txBox="1"/>
          <p:nvPr>
            <p:ph idx="2" type="body"/>
          </p:nvPr>
        </p:nvSpPr>
        <p:spPr>
          <a:xfrm>
            <a:off x="311700" y="1447800"/>
            <a:ext cx="3326700" cy="304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sz="1400"/>
            </a:lvl1pPr>
            <a:lvl2pPr indent="-3175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sz="1400"/>
            </a:lvl2pPr>
            <a:lvl3pPr indent="-3175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048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29845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794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indent="-2794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7pPr>
            <a:lvl8pPr indent="-2794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8pPr>
            <a:lvl9pPr indent="-2794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9pPr>
          </a:lstStyle>
          <a:p/>
        </p:txBody>
      </p:sp>
      <p:sp>
        <p:nvSpPr>
          <p:cNvPr id="14" name="Google Shape;14;p2"/>
          <p:cNvSpPr/>
          <p:nvPr>
            <p:ph idx="3" type="pic"/>
          </p:nvPr>
        </p:nvSpPr>
        <p:spPr>
          <a:xfrm>
            <a:off x="3943350" y="1447800"/>
            <a:ext cx="4917000" cy="3216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lt1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 Blue">
  <p:cSld name="BLANK_1">
    <p:bg>
      <p:bgPr>
        <a:solidFill>
          <a:schemeClr val="lt1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2"/>
          <p:cNvSpPr txBox="1"/>
          <p:nvPr>
            <p:ph idx="12" type="sldNum"/>
          </p:nvPr>
        </p:nvSpPr>
        <p:spPr>
          <a:xfrm>
            <a:off x="8513833" y="475114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26" name="Google Shape;126;p12"/>
          <p:cNvPicPr preferRelativeResize="0"/>
          <p:nvPr/>
        </p:nvPicPr>
        <p:blipFill rotWithShape="1">
          <a:blip r:embed="rId2">
            <a:alphaModFix/>
          </a:blip>
          <a:srcRect b="169" l="0" r="0" t="179"/>
          <a:stretch/>
        </p:blipFill>
        <p:spPr>
          <a:xfrm>
            <a:off x="-16187" y="0"/>
            <a:ext cx="917637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ght Blue">
  <p:cSld name="BLANK_1_1">
    <p:bg>
      <p:bgPr>
        <a:solidFill>
          <a:schemeClr val="lt1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/>
          <p:nvPr>
            <p:ph idx="12" type="sldNum"/>
          </p:nvPr>
        </p:nvSpPr>
        <p:spPr>
          <a:xfrm>
            <a:off x="8513833" y="475114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9" name="Google Shape;129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30" name="Google Shape;130;p13"/>
          <p:cNvPicPr preferRelativeResize="0"/>
          <p:nvPr/>
        </p:nvPicPr>
        <p:blipFill rotWithShape="1">
          <a:blip r:embed="rId2">
            <a:alphaModFix/>
          </a:blip>
          <a:srcRect b="169" l="0" r="0" t="179"/>
          <a:stretch/>
        </p:blipFill>
        <p:spPr>
          <a:xfrm>
            <a:off x="-16175" y="0"/>
            <a:ext cx="917637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Column text">
  <p:cSld name="TITLE_3">
    <p:bg>
      <p:bgPr>
        <a:solidFill>
          <a:schemeClr val="lt2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7825" y="0"/>
            <a:ext cx="9144000" cy="72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219600"/>
            <a:ext cx="7703700" cy="2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5316A"/>
              </a:buClr>
              <a:buSzPts val="1800"/>
              <a:buFont typeface="Verdana"/>
              <a:buNone/>
              <a:defRPr b="1" sz="1800">
                <a:solidFill>
                  <a:srgbClr val="25316A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326797" y="475114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rtl="0" algn="r">
              <a:buNone/>
              <a:defRPr b="1" sz="700">
                <a:solidFill>
                  <a:srgbClr val="25316A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rtl="0" algn="r">
              <a:buNone/>
              <a:defRPr b="1" sz="700">
                <a:solidFill>
                  <a:srgbClr val="25316A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rtl="0" algn="r">
              <a:buNone/>
              <a:defRPr b="1" sz="700">
                <a:solidFill>
                  <a:srgbClr val="25316A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rtl="0" algn="r">
              <a:buNone/>
              <a:defRPr b="1" sz="700">
                <a:solidFill>
                  <a:srgbClr val="25316A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rtl="0" algn="r">
              <a:buNone/>
              <a:defRPr b="1" sz="700">
                <a:solidFill>
                  <a:srgbClr val="25316A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rtl="0" algn="r">
              <a:buNone/>
              <a:defRPr b="1" sz="700">
                <a:solidFill>
                  <a:srgbClr val="25316A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rtl="0" algn="r">
              <a:buNone/>
              <a:defRPr b="1" sz="700">
                <a:solidFill>
                  <a:srgbClr val="25316A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rtl="0" algn="r">
              <a:buNone/>
              <a:defRPr b="1" sz="700">
                <a:solidFill>
                  <a:srgbClr val="25316A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rtl="0" algn="r">
              <a:buNone/>
              <a:defRPr b="1" sz="700">
                <a:solidFill>
                  <a:srgbClr val="25316A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311700" y="1047750"/>
            <a:ext cx="5717700" cy="28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26738"/>
              </a:buClr>
              <a:buSzPts val="1600"/>
              <a:buNone/>
              <a:defRPr sz="1600">
                <a:solidFill>
                  <a:srgbClr val="F2673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0" name="Google Shape;20;p3"/>
          <p:cNvSpPr txBox="1"/>
          <p:nvPr/>
        </p:nvSpPr>
        <p:spPr>
          <a:xfrm>
            <a:off x="311700" y="1504950"/>
            <a:ext cx="5393700" cy="13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5316A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" name="Google Shape;21;p3"/>
          <p:cNvSpPr txBox="1"/>
          <p:nvPr>
            <p:ph idx="2" type="body"/>
          </p:nvPr>
        </p:nvSpPr>
        <p:spPr>
          <a:xfrm>
            <a:off x="311700" y="1447800"/>
            <a:ext cx="8491800" cy="309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sz="1400"/>
            </a:lvl1pPr>
            <a:lvl2pPr indent="-3175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sz="1400"/>
            </a:lvl2pPr>
            <a:lvl3pPr indent="-3175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048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29845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794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indent="-2794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7pPr>
            <a:lvl8pPr indent="-2794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8pPr>
            <a:lvl9pPr indent="-2794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9pPr>
          </a:lstStyle>
          <a:p/>
        </p:txBody>
      </p:sp>
      <p:pic>
        <p:nvPicPr>
          <p:cNvPr id="22" name="Google Shape;22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47938" y="146638"/>
            <a:ext cx="426720" cy="426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 text">
  <p:cSld name="TITLE_2">
    <p:bg>
      <p:bgPr>
        <a:solidFill>
          <a:schemeClr val="lt2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7825" y="0"/>
            <a:ext cx="9144000" cy="72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" name="Google Shape;25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47938" y="146638"/>
            <a:ext cx="426720" cy="42672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4"/>
          <p:cNvSpPr txBox="1"/>
          <p:nvPr>
            <p:ph type="title"/>
          </p:nvPr>
        </p:nvSpPr>
        <p:spPr>
          <a:xfrm>
            <a:off x="311700" y="219600"/>
            <a:ext cx="7703700" cy="2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5316A"/>
              </a:buClr>
              <a:buSzPts val="1800"/>
              <a:buFont typeface="Verdana"/>
              <a:buNone/>
              <a:defRPr b="1" sz="1800">
                <a:solidFill>
                  <a:srgbClr val="25316A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7" name="Google Shape;27;p4"/>
          <p:cNvSpPr txBox="1"/>
          <p:nvPr>
            <p:ph idx="1" type="subTitle"/>
          </p:nvPr>
        </p:nvSpPr>
        <p:spPr>
          <a:xfrm>
            <a:off x="311700" y="1504950"/>
            <a:ext cx="2568300" cy="2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26738"/>
              </a:buClr>
              <a:buSzPts val="1100"/>
              <a:buNone/>
              <a:defRPr sz="1100">
                <a:solidFill>
                  <a:srgbClr val="F2673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8" name="Google Shape;28;p4"/>
          <p:cNvSpPr txBox="1"/>
          <p:nvPr>
            <p:ph idx="2" type="title"/>
          </p:nvPr>
        </p:nvSpPr>
        <p:spPr>
          <a:xfrm>
            <a:off x="311700" y="972075"/>
            <a:ext cx="7703700" cy="2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5316A"/>
              </a:buClr>
              <a:buSzPts val="1600"/>
              <a:buFont typeface="Verdana"/>
              <a:buNone/>
              <a:defRPr b="1" sz="1600">
                <a:solidFill>
                  <a:srgbClr val="25316A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3" type="subTitle"/>
          </p:nvPr>
        </p:nvSpPr>
        <p:spPr>
          <a:xfrm>
            <a:off x="3301888" y="1504950"/>
            <a:ext cx="2568300" cy="2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26738"/>
              </a:buClr>
              <a:buSzPts val="1100"/>
              <a:buNone/>
              <a:defRPr sz="1100">
                <a:solidFill>
                  <a:srgbClr val="F2673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0" name="Google Shape;30;p4"/>
          <p:cNvSpPr txBox="1"/>
          <p:nvPr>
            <p:ph idx="4" type="body"/>
          </p:nvPr>
        </p:nvSpPr>
        <p:spPr>
          <a:xfrm>
            <a:off x="3301888" y="1838850"/>
            <a:ext cx="2568300" cy="285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-2984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b="0" sz="1100"/>
            </a:lvl1pPr>
            <a:lvl2pPr indent="-29845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b="0" sz="1100"/>
            </a:lvl2pPr>
            <a:lvl3pPr indent="-29845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31" name="Google Shape;31;p4"/>
          <p:cNvSpPr txBox="1"/>
          <p:nvPr>
            <p:ph idx="5" type="subTitle"/>
          </p:nvPr>
        </p:nvSpPr>
        <p:spPr>
          <a:xfrm>
            <a:off x="6292075" y="1504950"/>
            <a:ext cx="2568300" cy="2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26738"/>
              </a:buClr>
              <a:buSzPts val="1100"/>
              <a:buNone/>
              <a:defRPr sz="1100">
                <a:solidFill>
                  <a:srgbClr val="F2673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2" name="Google Shape;32;p4"/>
          <p:cNvSpPr txBox="1"/>
          <p:nvPr>
            <p:ph idx="6" type="body"/>
          </p:nvPr>
        </p:nvSpPr>
        <p:spPr>
          <a:xfrm>
            <a:off x="6292075" y="1838850"/>
            <a:ext cx="2568300" cy="285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-2984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b="0" sz="1100"/>
            </a:lvl1pPr>
            <a:lvl2pPr indent="-29845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b="0" sz="1100"/>
            </a:lvl2pPr>
            <a:lvl3pPr indent="-29845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33" name="Google Shape;33;p4"/>
          <p:cNvSpPr txBox="1"/>
          <p:nvPr>
            <p:ph idx="7" type="body"/>
          </p:nvPr>
        </p:nvSpPr>
        <p:spPr>
          <a:xfrm>
            <a:off x="311725" y="1838850"/>
            <a:ext cx="2568300" cy="25008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984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b="0" sz="1100"/>
            </a:lvl1pPr>
            <a:lvl2pPr indent="-29845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b="0" sz="1100"/>
            </a:lvl2pPr>
            <a:lvl3pPr indent="-29845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grpSp>
        <p:nvGrpSpPr>
          <p:cNvPr id="34" name="Google Shape;34;p4"/>
          <p:cNvGrpSpPr/>
          <p:nvPr/>
        </p:nvGrpSpPr>
        <p:grpSpPr>
          <a:xfrm>
            <a:off x="0" y="4847150"/>
            <a:ext cx="3410100" cy="201600"/>
            <a:chOff x="0" y="4847150"/>
            <a:chExt cx="3410100" cy="201600"/>
          </a:xfrm>
        </p:grpSpPr>
        <p:grpSp>
          <p:nvGrpSpPr>
            <p:cNvPr id="35" name="Google Shape;35;p4"/>
            <p:cNvGrpSpPr/>
            <p:nvPr/>
          </p:nvGrpSpPr>
          <p:grpSpPr>
            <a:xfrm>
              <a:off x="0" y="4847150"/>
              <a:ext cx="3410100" cy="201600"/>
              <a:chOff x="0" y="4847150"/>
              <a:chExt cx="3410100" cy="201600"/>
            </a:xfrm>
          </p:grpSpPr>
          <p:sp>
            <p:nvSpPr>
              <p:cNvPr id="36" name="Google Shape;36;p4"/>
              <p:cNvSpPr/>
              <p:nvPr/>
            </p:nvSpPr>
            <p:spPr>
              <a:xfrm>
                <a:off x="157200" y="4847150"/>
                <a:ext cx="3252900" cy="201600"/>
              </a:xfrm>
              <a:prstGeom prst="rect">
                <a:avLst/>
              </a:prstGeom>
              <a:solidFill>
                <a:srgbClr val="151F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7" name="Google Shape;37;p4"/>
              <p:cNvSpPr/>
              <p:nvPr/>
            </p:nvSpPr>
            <p:spPr>
              <a:xfrm>
                <a:off x="0" y="4847150"/>
                <a:ext cx="157200" cy="201600"/>
              </a:xfrm>
              <a:prstGeom prst="rect">
                <a:avLst/>
              </a:prstGeom>
              <a:solidFill>
                <a:srgbClr val="F267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sp>
          <p:nvSpPr>
            <p:cNvPr id="38" name="Google Shape;38;p4"/>
            <p:cNvSpPr txBox="1"/>
            <p:nvPr/>
          </p:nvSpPr>
          <p:spPr>
            <a:xfrm>
              <a:off x="332400" y="4880825"/>
              <a:ext cx="2991900" cy="15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-GB" sz="8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Your name here | RIPE NCC | </a:t>
              </a:r>
              <a:r>
                <a:rPr lang="en-GB" sz="8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DD Month 2025</a:t>
              </a:r>
              <a:endPara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39" name="Google Shape;39;p4"/>
          <p:cNvSpPr txBox="1"/>
          <p:nvPr>
            <p:ph idx="12" type="sldNum"/>
          </p:nvPr>
        </p:nvSpPr>
        <p:spPr>
          <a:xfrm>
            <a:off x="8326797" y="475114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rtl="0" algn="r">
              <a:buNone/>
              <a:defRPr b="1" sz="700">
                <a:solidFill>
                  <a:srgbClr val="25316A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rtl="0" algn="r">
              <a:buNone/>
              <a:defRPr b="1" sz="700">
                <a:solidFill>
                  <a:srgbClr val="25316A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rtl="0" algn="r">
              <a:buNone/>
              <a:defRPr b="1" sz="700">
                <a:solidFill>
                  <a:srgbClr val="25316A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rtl="0" algn="r">
              <a:buNone/>
              <a:defRPr b="1" sz="700">
                <a:solidFill>
                  <a:srgbClr val="25316A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rtl="0" algn="r">
              <a:buNone/>
              <a:defRPr b="1" sz="700">
                <a:solidFill>
                  <a:srgbClr val="25316A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rtl="0" algn="r">
              <a:buNone/>
              <a:defRPr b="1" sz="700">
                <a:solidFill>
                  <a:srgbClr val="25316A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rtl="0" algn="r">
              <a:buNone/>
              <a:defRPr b="1" sz="700">
                <a:solidFill>
                  <a:srgbClr val="25316A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rtl="0" algn="r">
              <a:buNone/>
              <a:defRPr b="1" sz="700">
                <a:solidFill>
                  <a:srgbClr val="25316A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rtl="0" algn="r">
              <a:buNone/>
              <a:defRPr b="1" sz="700">
                <a:solidFill>
                  <a:srgbClr val="25316A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 text + photos">
  <p:cSld name="TITLE_2_1">
    <p:bg>
      <p:bgPr>
        <a:solidFill>
          <a:schemeClr val="lt2"/>
        </a:soli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/>
          <p:nvPr/>
        </p:nvSpPr>
        <p:spPr>
          <a:xfrm>
            <a:off x="7825" y="0"/>
            <a:ext cx="9144000" cy="72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2" name="Google Shape;42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47938" y="146638"/>
            <a:ext cx="426720" cy="42672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5"/>
          <p:cNvSpPr txBox="1"/>
          <p:nvPr>
            <p:ph type="title"/>
          </p:nvPr>
        </p:nvSpPr>
        <p:spPr>
          <a:xfrm>
            <a:off x="311700" y="219600"/>
            <a:ext cx="7703700" cy="2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5316A"/>
              </a:buClr>
              <a:buSzPts val="1800"/>
              <a:buFont typeface="Verdana"/>
              <a:buNone/>
              <a:defRPr b="1" sz="1800">
                <a:solidFill>
                  <a:srgbClr val="25316A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5"/>
          <p:cNvSpPr txBox="1"/>
          <p:nvPr>
            <p:ph idx="1" type="subTitle"/>
          </p:nvPr>
        </p:nvSpPr>
        <p:spPr>
          <a:xfrm>
            <a:off x="311700" y="2809875"/>
            <a:ext cx="2568300" cy="2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26738"/>
              </a:buClr>
              <a:buSzPts val="1100"/>
              <a:buNone/>
              <a:defRPr sz="1100">
                <a:solidFill>
                  <a:srgbClr val="F2673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45" name="Google Shape;45;p5"/>
          <p:cNvSpPr txBox="1"/>
          <p:nvPr>
            <p:ph idx="2" type="body"/>
          </p:nvPr>
        </p:nvSpPr>
        <p:spPr>
          <a:xfrm>
            <a:off x="311700" y="3143775"/>
            <a:ext cx="2568300" cy="1428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-2984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b="0" sz="1100"/>
            </a:lvl1pPr>
            <a:lvl2pPr indent="-29845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b="0" sz="1100"/>
            </a:lvl2pPr>
            <a:lvl3pPr indent="-29845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46" name="Google Shape;46;p5"/>
          <p:cNvSpPr txBox="1"/>
          <p:nvPr>
            <p:ph idx="3" type="subTitle"/>
          </p:nvPr>
        </p:nvSpPr>
        <p:spPr>
          <a:xfrm>
            <a:off x="3301888" y="2809875"/>
            <a:ext cx="2568300" cy="2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26738"/>
              </a:buClr>
              <a:buSzPts val="1100"/>
              <a:buNone/>
              <a:defRPr sz="1100">
                <a:solidFill>
                  <a:srgbClr val="F2673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47" name="Google Shape;47;p5"/>
          <p:cNvSpPr txBox="1"/>
          <p:nvPr>
            <p:ph idx="4" type="body"/>
          </p:nvPr>
        </p:nvSpPr>
        <p:spPr>
          <a:xfrm>
            <a:off x="3301900" y="3143775"/>
            <a:ext cx="2568300" cy="1428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-2984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b="0" sz="1100"/>
            </a:lvl1pPr>
            <a:lvl2pPr indent="-29845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b="0" sz="1100"/>
            </a:lvl2pPr>
            <a:lvl3pPr indent="-29845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48" name="Google Shape;48;p5"/>
          <p:cNvSpPr txBox="1"/>
          <p:nvPr>
            <p:ph idx="5" type="subTitle"/>
          </p:nvPr>
        </p:nvSpPr>
        <p:spPr>
          <a:xfrm>
            <a:off x="6292075" y="2809875"/>
            <a:ext cx="2568300" cy="2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26738"/>
              </a:buClr>
              <a:buSzPts val="1100"/>
              <a:buNone/>
              <a:defRPr sz="1100">
                <a:solidFill>
                  <a:srgbClr val="F2673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49" name="Google Shape;49;p5"/>
          <p:cNvSpPr txBox="1"/>
          <p:nvPr>
            <p:ph idx="6" type="body"/>
          </p:nvPr>
        </p:nvSpPr>
        <p:spPr>
          <a:xfrm>
            <a:off x="6292100" y="3143775"/>
            <a:ext cx="2568300" cy="1428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-2984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b="0" sz="1100"/>
            </a:lvl1pPr>
            <a:lvl2pPr indent="-29845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b="0" sz="1100"/>
            </a:lvl2pPr>
            <a:lvl3pPr indent="-29845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50" name="Google Shape;50;p5"/>
          <p:cNvSpPr/>
          <p:nvPr>
            <p:ph idx="7" type="pic"/>
          </p:nvPr>
        </p:nvSpPr>
        <p:spPr>
          <a:xfrm>
            <a:off x="342900" y="972075"/>
            <a:ext cx="2537100" cy="1666500"/>
          </a:xfrm>
          <a:prstGeom prst="rect">
            <a:avLst/>
          </a:prstGeom>
          <a:noFill/>
          <a:ln>
            <a:noFill/>
          </a:ln>
        </p:spPr>
      </p:sp>
      <p:sp>
        <p:nvSpPr>
          <p:cNvPr id="51" name="Google Shape;51;p5"/>
          <p:cNvSpPr/>
          <p:nvPr>
            <p:ph idx="8" type="pic"/>
          </p:nvPr>
        </p:nvSpPr>
        <p:spPr>
          <a:xfrm>
            <a:off x="3303450" y="972075"/>
            <a:ext cx="2537100" cy="1666500"/>
          </a:xfrm>
          <a:prstGeom prst="rect">
            <a:avLst/>
          </a:prstGeom>
          <a:noFill/>
          <a:ln>
            <a:noFill/>
          </a:ln>
        </p:spPr>
      </p:sp>
      <p:sp>
        <p:nvSpPr>
          <p:cNvPr id="52" name="Google Shape;52;p5"/>
          <p:cNvSpPr/>
          <p:nvPr>
            <p:ph idx="9" type="pic"/>
          </p:nvPr>
        </p:nvSpPr>
        <p:spPr>
          <a:xfrm>
            <a:off x="6264000" y="972075"/>
            <a:ext cx="2537100" cy="16665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53" name="Google Shape;53;p5"/>
          <p:cNvGrpSpPr/>
          <p:nvPr/>
        </p:nvGrpSpPr>
        <p:grpSpPr>
          <a:xfrm>
            <a:off x="0" y="4847150"/>
            <a:ext cx="3410100" cy="201600"/>
            <a:chOff x="0" y="4847150"/>
            <a:chExt cx="3410100" cy="201600"/>
          </a:xfrm>
        </p:grpSpPr>
        <p:grpSp>
          <p:nvGrpSpPr>
            <p:cNvPr id="54" name="Google Shape;54;p5"/>
            <p:cNvGrpSpPr/>
            <p:nvPr/>
          </p:nvGrpSpPr>
          <p:grpSpPr>
            <a:xfrm>
              <a:off x="0" y="4847150"/>
              <a:ext cx="3410100" cy="201600"/>
              <a:chOff x="0" y="4847150"/>
              <a:chExt cx="3410100" cy="201600"/>
            </a:xfrm>
          </p:grpSpPr>
          <p:sp>
            <p:nvSpPr>
              <p:cNvPr id="55" name="Google Shape;55;p5"/>
              <p:cNvSpPr/>
              <p:nvPr/>
            </p:nvSpPr>
            <p:spPr>
              <a:xfrm>
                <a:off x="157200" y="4847150"/>
                <a:ext cx="3252900" cy="201600"/>
              </a:xfrm>
              <a:prstGeom prst="rect">
                <a:avLst/>
              </a:prstGeom>
              <a:solidFill>
                <a:srgbClr val="151F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6" name="Google Shape;56;p5"/>
              <p:cNvSpPr/>
              <p:nvPr/>
            </p:nvSpPr>
            <p:spPr>
              <a:xfrm>
                <a:off x="0" y="4847150"/>
                <a:ext cx="157200" cy="201600"/>
              </a:xfrm>
              <a:prstGeom prst="rect">
                <a:avLst/>
              </a:prstGeom>
              <a:solidFill>
                <a:srgbClr val="F267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sp>
          <p:nvSpPr>
            <p:cNvPr id="57" name="Google Shape;57;p5"/>
            <p:cNvSpPr txBox="1"/>
            <p:nvPr/>
          </p:nvSpPr>
          <p:spPr>
            <a:xfrm>
              <a:off x="332400" y="4880825"/>
              <a:ext cx="2991900" cy="15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-GB" sz="8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Your name here | RIPE NCC | </a:t>
              </a:r>
              <a:r>
                <a:rPr lang="en-GB" sz="8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DD Month 2025</a:t>
              </a:r>
              <a:endPara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58" name="Google Shape;58;p5"/>
          <p:cNvSpPr txBox="1"/>
          <p:nvPr>
            <p:ph idx="12" type="sldNum"/>
          </p:nvPr>
        </p:nvSpPr>
        <p:spPr>
          <a:xfrm>
            <a:off x="8326797" y="475114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rtl="0" algn="r">
              <a:buNone/>
              <a:defRPr b="1" sz="700">
                <a:solidFill>
                  <a:srgbClr val="25316A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rtl="0" algn="r">
              <a:buNone/>
              <a:defRPr b="1" sz="700">
                <a:solidFill>
                  <a:srgbClr val="25316A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rtl="0" algn="r">
              <a:buNone/>
              <a:defRPr b="1" sz="700">
                <a:solidFill>
                  <a:srgbClr val="25316A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rtl="0" algn="r">
              <a:buNone/>
              <a:defRPr b="1" sz="700">
                <a:solidFill>
                  <a:srgbClr val="25316A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rtl="0" algn="r">
              <a:buNone/>
              <a:defRPr b="1" sz="700">
                <a:solidFill>
                  <a:srgbClr val="25316A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rtl="0" algn="r">
              <a:buNone/>
              <a:defRPr b="1" sz="700">
                <a:solidFill>
                  <a:srgbClr val="25316A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rtl="0" algn="r">
              <a:buNone/>
              <a:defRPr b="1" sz="700">
                <a:solidFill>
                  <a:srgbClr val="25316A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rtl="0" algn="r">
              <a:buNone/>
              <a:defRPr b="1" sz="700">
                <a:solidFill>
                  <a:srgbClr val="25316A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rtl="0" algn="r">
              <a:buNone/>
              <a:defRPr b="1" sz="700">
                <a:solidFill>
                  <a:srgbClr val="25316A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 Page - 5 Column text &amp; photos">
  <p:cSld name="TITLE_2_1_1">
    <p:bg>
      <p:bgPr>
        <a:solidFill>
          <a:schemeClr val="lt2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6"/>
          <p:cNvSpPr txBox="1"/>
          <p:nvPr>
            <p:ph idx="1" type="body"/>
          </p:nvPr>
        </p:nvSpPr>
        <p:spPr>
          <a:xfrm>
            <a:off x="6997100" y="2280075"/>
            <a:ext cx="1471800" cy="15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-29845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b="0" sz="1100"/>
            </a:lvl2pPr>
            <a:lvl3pPr indent="-29845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61" name="Google Shape;61;p6"/>
          <p:cNvSpPr txBox="1"/>
          <p:nvPr>
            <p:ph idx="2" type="body"/>
          </p:nvPr>
        </p:nvSpPr>
        <p:spPr>
          <a:xfrm>
            <a:off x="6997100" y="2485861"/>
            <a:ext cx="1471800" cy="15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-29845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b="0" sz="1100"/>
            </a:lvl1pPr>
            <a:lvl2pPr indent="-298450" lvl="1" marL="914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b="0" sz="1100"/>
            </a:lvl2pPr>
            <a:lvl3pPr indent="-298450" lvl="2" marL="1371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62" name="Google Shape;62;p6"/>
          <p:cNvSpPr/>
          <p:nvPr>
            <p:ph idx="3" type="pic"/>
          </p:nvPr>
        </p:nvSpPr>
        <p:spPr>
          <a:xfrm>
            <a:off x="7155200" y="972075"/>
            <a:ext cx="1155600" cy="11556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3" name="Google Shape;63;p6"/>
          <p:cNvSpPr/>
          <p:nvPr>
            <p:ph idx="4" type="pic"/>
          </p:nvPr>
        </p:nvSpPr>
        <p:spPr>
          <a:xfrm>
            <a:off x="7155200" y="2982450"/>
            <a:ext cx="1155600" cy="11556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4" name="Google Shape;64;p6"/>
          <p:cNvSpPr txBox="1"/>
          <p:nvPr>
            <p:ph idx="5" type="body"/>
          </p:nvPr>
        </p:nvSpPr>
        <p:spPr>
          <a:xfrm>
            <a:off x="6997100" y="4290450"/>
            <a:ext cx="1471800" cy="15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-29845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b="0" sz="1100"/>
            </a:lvl2pPr>
            <a:lvl3pPr indent="-29845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65" name="Google Shape;65;p6"/>
          <p:cNvSpPr txBox="1"/>
          <p:nvPr>
            <p:ph idx="6" type="body"/>
          </p:nvPr>
        </p:nvSpPr>
        <p:spPr>
          <a:xfrm>
            <a:off x="6997100" y="4496236"/>
            <a:ext cx="1471800" cy="15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-29845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b="0" sz="1100"/>
            </a:lvl1pPr>
            <a:lvl2pPr indent="-298450" lvl="1" marL="914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b="0" sz="1100"/>
            </a:lvl2pPr>
            <a:lvl3pPr indent="-298450" lvl="2" marL="1371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66" name="Google Shape;66;p6"/>
          <p:cNvSpPr/>
          <p:nvPr/>
        </p:nvSpPr>
        <p:spPr>
          <a:xfrm>
            <a:off x="7825" y="0"/>
            <a:ext cx="9144000" cy="72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7" name="Google Shape;67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47938" y="146638"/>
            <a:ext cx="426720" cy="42672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6"/>
          <p:cNvSpPr txBox="1"/>
          <p:nvPr>
            <p:ph type="title"/>
          </p:nvPr>
        </p:nvSpPr>
        <p:spPr>
          <a:xfrm>
            <a:off x="311700" y="219600"/>
            <a:ext cx="7703700" cy="2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5316A"/>
              </a:buClr>
              <a:buSzPts val="1800"/>
              <a:buFont typeface="Verdana"/>
              <a:buNone/>
              <a:defRPr b="1" sz="1800">
                <a:solidFill>
                  <a:srgbClr val="25316A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9" name="Google Shape;69;p6"/>
          <p:cNvSpPr/>
          <p:nvPr>
            <p:ph idx="7" type="pic"/>
          </p:nvPr>
        </p:nvSpPr>
        <p:spPr>
          <a:xfrm>
            <a:off x="469800" y="972075"/>
            <a:ext cx="1155600" cy="1155600"/>
          </a:xfrm>
          <a:prstGeom prst="ellipse">
            <a:avLst/>
          </a:prstGeom>
          <a:noFill/>
          <a:ln>
            <a:noFill/>
          </a:ln>
        </p:spPr>
      </p:sp>
      <p:sp>
        <p:nvSpPr>
          <p:cNvPr id="70" name="Google Shape;70;p6"/>
          <p:cNvSpPr txBox="1"/>
          <p:nvPr>
            <p:ph idx="8" type="body"/>
          </p:nvPr>
        </p:nvSpPr>
        <p:spPr>
          <a:xfrm>
            <a:off x="311700" y="2280075"/>
            <a:ext cx="1471800" cy="15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-29845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b="0" sz="1100"/>
            </a:lvl2pPr>
            <a:lvl3pPr indent="-29845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71" name="Google Shape;71;p6"/>
          <p:cNvSpPr txBox="1"/>
          <p:nvPr>
            <p:ph idx="9" type="body"/>
          </p:nvPr>
        </p:nvSpPr>
        <p:spPr>
          <a:xfrm>
            <a:off x="311700" y="2485861"/>
            <a:ext cx="1471800" cy="15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-29845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b="0" sz="1100"/>
            </a:lvl1pPr>
            <a:lvl2pPr indent="-298450" lvl="1" marL="914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b="0" sz="1100"/>
            </a:lvl2pPr>
            <a:lvl3pPr indent="-298450" lvl="2" marL="1371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72" name="Google Shape;72;p6"/>
          <p:cNvSpPr/>
          <p:nvPr>
            <p:ph idx="13" type="pic"/>
          </p:nvPr>
        </p:nvSpPr>
        <p:spPr>
          <a:xfrm>
            <a:off x="2134100" y="972075"/>
            <a:ext cx="1155600" cy="1155600"/>
          </a:xfrm>
          <a:prstGeom prst="ellipse">
            <a:avLst/>
          </a:prstGeom>
          <a:noFill/>
          <a:ln>
            <a:noFill/>
          </a:ln>
        </p:spPr>
      </p:sp>
      <p:sp>
        <p:nvSpPr>
          <p:cNvPr id="73" name="Google Shape;73;p6"/>
          <p:cNvSpPr txBox="1"/>
          <p:nvPr>
            <p:ph idx="14" type="body"/>
          </p:nvPr>
        </p:nvSpPr>
        <p:spPr>
          <a:xfrm>
            <a:off x="1976000" y="2280075"/>
            <a:ext cx="1471800" cy="15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-29845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b="0" sz="1100"/>
            </a:lvl2pPr>
            <a:lvl3pPr indent="-29845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74" name="Google Shape;74;p6"/>
          <p:cNvSpPr txBox="1"/>
          <p:nvPr>
            <p:ph idx="15" type="body"/>
          </p:nvPr>
        </p:nvSpPr>
        <p:spPr>
          <a:xfrm>
            <a:off x="1976000" y="2485861"/>
            <a:ext cx="1471800" cy="15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-29845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b="0" sz="1100"/>
            </a:lvl1pPr>
            <a:lvl2pPr indent="-298450" lvl="1" marL="914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b="0" sz="1100"/>
            </a:lvl2pPr>
            <a:lvl3pPr indent="-298450" lvl="2" marL="1371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75" name="Google Shape;75;p6"/>
          <p:cNvSpPr/>
          <p:nvPr>
            <p:ph idx="16" type="pic"/>
          </p:nvPr>
        </p:nvSpPr>
        <p:spPr>
          <a:xfrm>
            <a:off x="3807800" y="972075"/>
            <a:ext cx="1155600" cy="1155600"/>
          </a:xfrm>
          <a:prstGeom prst="ellipse">
            <a:avLst/>
          </a:prstGeom>
          <a:noFill/>
          <a:ln>
            <a:noFill/>
          </a:ln>
        </p:spPr>
      </p:sp>
      <p:sp>
        <p:nvSpPr>
          <p:cNvPr id="76" name="Google Shape;76;p6"/>
          <p:cNvSpPr txBox="1"/>
          <p:nvPr>
            <p:ph idx="17" type="body"/>
          </p:nvPr>
        </p:nvSpPr>
        <p:spPr>
          <a:xfrm>
            <a:off x="3649700" y="2280075"/>
            <a:ext cx="1471800" cy="15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-29845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b="0" sz="1100"/>
            </a:lvl2pPr>
            <a:lvl3pPr indent="-29845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77" name="Google Shape;77;p6"/>
          <p:cNvSpPr txBox="1"/>
          <p:nvPr>
            <p:ph idx="18" type="body"/>
          </p:nvPr>
        </p:nvSpPr>
        <p:spPr>
          <a:xfrm>
            <a:off x="3649700" y="2485861"/>
            <a:ext cx="1471800" cy="15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-29845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b="0" sz="1100"/>
            </a:lvl1pPr>
            <a:lvl2pPr indent="-298450" lvl="1" marL="914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b="0" sz="1100"/>
            </a:lvl2pPr>
            <a:lvl3pPr indent="-298450" lvl="2" marL="1371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78" name="Google Shape;78;p6"/>
          <p:cNvSpPr/>
          <p:nvPr>
            <p:ph idx="19" type="pic"/>
          </p:nvPr>
        </p:nvSpPr>
        <p:spPr>
          <a:xfrm>
            <a:off x="5481500" y="972075"/>
            <a:ext cx="1155600" cy="1155600"/>
          </a:xfrm>
          <a:prstGeom prst="ellipse">
            <a:avLst/>
          </a:prstGeom>
          <a:noFill/>
          <a:ln>
            <a:noFill/>
          </a:ln>
        </p:spPr>
      </p:sp>
      <p:sp>
        <p:nvSpPr>
          <p:cNvPr id="79" name="Google Shape;79;p6"/>
          <p:cNvSpPr txBox="1"/>
          <p:nvPr>
            <p:ph idx="20" type="body"/>
          </p:nvPr>
        </p:nvSpPr>
        <p:spPr>
          <a:xfrm>
            <a:off x="5323400" y="2280075"/>
            <a:ext cx="1471800" cy="15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-29845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b="0" sz="1100"/>
            </a:lvl2pPr>
            <a:lvl3pPr indent="-29845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80" name="Google Shape;80;p6"/>
          <p:cNvSpPr txBox="1"/>
          <p:nvPr>
            <p:ph idx="21" type="body"/>
          </p:nvPr>
        </p:nvSpPr>
        <p:spPr>
          <a:xfrm>
            <a:off x="5323400" y="2485861"/>
            <a:ext cx="1471800" cy="15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-29845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b="0" sz="1100"/>
            </a:lvl1pPr>
            <a:lvl2pPr indent="-298450" lvl="1" marL="914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b="0" sz="1100"/>
            </a:lvl2pPr>
            <a:lvl3pPr indent="-298450" lvl="2" marL="1371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81" name="Google Shape;81;p6"/>
          <p:cNvSpPr/>
          <p:nvPr>
            <p:ph idx="22" type="pic"/>
          </p:nvPr>
        </p:nvSpPr>
        <p:spPr>
          <a:xfrm>
            <a:off x="469800" y="2982450"/>
            <a:ext cx="1155600" cy="1155600"/>
          </a:xfrm>
          <a:prstGeom prst="ellipse">
            <a:avLst/>
          </a:prstGeom>
          <a:noFill/>
          <a:ln>
            <a:noFill/>
          </a:ln>
        </p:spPr>
      </p:sp>
      <p:sp>
        <p:nvSpPr>
          <p:cNvPr id="82" name="Google Shape;82;p6"/>
          <p:cNvSpPr txBox="1"/>
          <p:nvPr>
            <p:ph idx="23" type="body"/>
          </p:nvPr>
        </p:nvSpPr>
        <p:spPr>
          <a:xfrm>
            <a:off x="311700" y="4290450"/>
            <a:ext cx="1471800" cy="15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-29845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b="0" sz="1100"/>
            </a:lvl2pPr>
            <a:lvl3pPr indent="-29845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83" name="Google Shape;83;p6"/>
          <p:cNvSpPr txBox="1"/>
          <p:nvPr>
            <p:ph idx="24" type="body"/>
          </p:nvPr>
        </p:nvSpPr>
        <p:spPr>
          <a:xfrm>
            <a:off x="311700" y="4496236"/>
            <a:ext cx="1471800" cy="15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-29845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b="0" sz="1100"/>
            </a:lvl1pPr>
            <a:lvl2pPr indent="-298450" lvl="1" marL="914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b="0" sz="1100"/>
            </a:lvl2pPr>
            <a:lvl3pPr indent="-298450" lvl="2" marL="1371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84" name="Google Shape;84;p6"/>
          <p:cNvSpPr/>
          <p:nvPr>
            <p:ph idx="25" type="pic"/>
          </p:nvPr>
        </p:nvSpPr>
        <p:spPr>
          <a:xfrm>
            <a:off x="2134100" y="2982450"/>
            <a:ext cx="1155600" cy="1155600"/>
          </a:xfrm>
          <a:prstGeom prst="ellipse">
            <a:avLst/>
          </a:prstGeom>
          <a:noFill/>
          <a:ln>
            <a:noFill/>
          </a:ln>
        </p:spPr>
      </p:sp>
      <p:sp>
        <p:nvSpPr>
          <p:cNvPr id="85" name="Google Shape;85;p6"/>
          <p:cNvSpPr txBox="1"/>
          <p:nvPr>
            <p:ph idx="26" type="body"/>
          </p:nvPr>
        </p:nvSpPr>
        <p:spPr>
          <a:xfrm>
            <a:off x="1976000" y="4290450"/>
            <a:ext cx="1471800" cy="15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-29845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b="0" sz="1100"/>
            </a:lvl2pPr>
            <a:lvl3pPr indent="-29845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86" name="Google Shape;86;p6"/>
          <p:cNvSpPr txBox="1"/>
          <p:nvPr>
            <p:ph idx="27" type="body"/>
          </p:nvPr>
        </p:nvSpPr>
        <p:spPr>
          <a:xfrm>
            <a:off x="1976000" y="4496236"/>
            <a:ext cx="1471800" cy="15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-29845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b="0" sz="1100"/>
            </a:lvl1pPr>
            <a:lvl2pPr indent="-298450" lvl="1" marL="914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b="0" sz="1100"/>
            </a:lvl2pPr>
            <a:lvl3pPr indent="-298450" lvl="2" marL="1371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87" name="Google Shape;87;p6"/>
          <p:cNvSpPr/>
          <p:nvPr>
            <p:ph idx="28" type="pic"/>
          </p:nvPr>
        </p:nvSpPr>
        <p:spPr>
          <a:xfrm>
            <a:off x="3807800" y="2982450"/>
            <a:ext cx="1155600" cy="1155600"/>
          </a:xfrm>
          <a:prstGeom prst="ellipse">
            <a:avLst/>
          </a:prstGeom>
          <a:noFill/>
          <a:ln>
            <a:noFill/>
          </a:ln>
        </p:spPr>
      </p:sp>
      <p:sp>
        <p:nvSpPr>
          <p:cNvPr id="88" name="Google Shape;88;p6"/>
          <p:cNvSpPr txBox="1"/>
          <p:nvPr>
            <p:ph idx="29" type="body"/>
          </p:nvPr>
        </p:nvSpPr>
        <p:spPr>
          <a:xfrm>
            <a:off x="3649700" y="4290450"/>
            <a:ext cx="1471800" cy="15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-29845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b="0" sz="1100"/>
            </a:lvl2pPr>
            <a:lvl3pPr indent="-29845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89" name="Google Shape;89;p6"/>
          <p:cNvSpPr txBox="1"/>
          <p:nvPr>
            <p:ph idx="30" type="body"/>
          </p:nvPr>
        </p:nvSpPr>
        <p:spPr>
          <a:xfrm>
            <a:off x="3649700" y="4496236"/>
            <a:ext cx="1471800" cy="15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-29845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b="0" sz="1100"/>
            </a:lvl1pPr>
            <a:lvl2pPr indent="-298450" lvl="1" marL="914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b="0" sz="1100"/>
            </a:lvl2pPr>
            <a:lvl3pPr indent="-298450" lvl="2" marL="1371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90" name="Google Shape;90;p6"/>
          <p:cNvSpPr/>
          <p:nvPr>
            <p:ph idx="31" type="pic"/>
          </p:nvPr>
        </p:nvSpPr>
        <p:spPr>
          <a:xfrm>
            <a:off x="5481500" y="2982450"/>
            <a:ext cx="1155600" cy="1155600"/>
          </a:xfrm>
          <a:prstGeom prst="ellipse">
            <a:avLst/>
          </a:prstGeom>
          <a:noFill/>
          <a:ln>
            <a:noFill/>
          </a:ln>
        </p:spPr>
      </p:sp>
      <p:sp>
        <p:nvSpPr>
          <p:cNvPr id="91" name="Google Shape;91;p6"/>
          <p:cNvSpPr txBox="1"/>
          <p:nvPr>
            <p:ph idx="32" type="body"/>
          </p:nvPr>
        </p:nvSpPr>
        <p:spPr>
          <a:xfrm>
            <a:off x="5323400" y="4290450"/>
            <a:ext cx="1471800" cy="15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-29845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b="0" sz="1100"/>
            </a:lvl2pPr>
            <a:lvl3pPr indent="-29845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92" name="Google Shape;92;p6"/>
          <p:cNvSpPr txBox="1"/>
          <p:nvPr>
            <p:ph idx="33" type="body"/>
          </p:nvPr>
        </p:nvSpPr>
        <p:spPr>
          <a:xfrm>
            <a:off x="5323400" y="4496236"/>
            <a:ext cx="1471800" cy="15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-29845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b="0" sz="1100"/>
            </a:lvl1pPr>
            <a:lvl2pPr indent="-298450" lvl="1" marL="914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b="0" sz="1100"/>
            </a:lvl2pPr>
            <a:lvl3pPr indent="-298450" lvl="2" marL="1371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grpSp>
        <p:nvGrpSpPr>
          <p:cNvPr id="93" name="Google Shape;93;p6"/>
          <p:cNvGrpSpPr/>
          <p:nvPr/>
        </p:nvGrpSpPr>
        <p:grpSpPr>
          <a:xfrm>
            <a:off x="0" y="4847150"/>
            <a:ext cx="3410100" cy="201600"/>
            <a:chOff x="0" y="4847150"/>
            <a:chExt cx="3410100" cy="201600"/>
          </a:xfrm>
        </p:grpSpPr>
        <p:grpSp>
          <p:nvGrpSpPr>
            <p:cNvPr id="94" name="Google Shape;94;p6"/>
            <p:cNvGrpSpPr/>
            <p:nvPr/>
          </p:nvGrpSpPr>
          <p:grpSpPr>
            <a:xfrm>
              <a:off x="0" y="4847150"/>
              <a:ext cx="3410100" cy="201600"/>
              <a:chOff x="0" y="4847150"/>
              <a:chExt cx="3410100" cy="201600"/>
            </a:xfrm>
          </p:grpSpPr>
          <p:sp>
            <p:nvSpPr>
              <p:cNvPr id="95" name="Google Shape;95;p6"/>
              <p:cNvSpPr/>
              <p:nvPr/>
            </p:nvSpPr>
            <p:spPr>
              <a:xfrm>
                <a:off x="157200" y="4847150"/>
                <a:ext cx="3252900" cy="201600"/>
              </a:xfrm>
              <a:prstGeom prst="rect">
                <a:avLst/>
              </a:prstGeom>
              <a:solidFill>
                <a:srgbClr val="151F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96" name="Google Shape;96;p6"/>
              <p:cNvSpPr/>
              <p:nvPr/>
            </p:nvSpPr>
            <p:spPr>
              <a:xfrm>
                <a:off x="0" y="4847150"/>
                <a:ext cx="157200" cy="201600"/>
              </a:xfrm>
              <a:prstGeom prst="rect">
                <a:avLst/>
              </a:prstGeom>
              <a:solidFill>
                <a:srgbClr val="F267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sp>
          <p:nvSpPr>
            <p:cNvPr id="97" name="Google Shape;97;p6"/>
            <p:cNvSpPr txBox="1"/>
            <p:nvPr/>
          </p:nvSpPr>
          <p:spPr>
            <a:xfrm>
              <a:off x="332400" y="4880825"/>
              <a:ext cx="2991900" cy="15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-GB" sz="8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Your name here | RIPE NCC | </a:t>
              </a:r>
              <a:r>
                <a:rPr lang="en-GB" sz="8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DD Month 2025</a:t>
              </a:r>
              <a:endPara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98" name="Google Shape;98;p6"/>
          <p:cNvSpPr txBox="1"/>
          <p:nvPr>
            <p:ph idx="12" type="sldNum"/>
          </p:nvPr>
        </p:nvSpPr>
        <p:spPr>
          <a:xfrm>
            <a:off x="8326797" y="475114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rtl="0" algn="r">
              <a:buNone/>
              <a:defRPr b="1" sz="700">
                <a:solidFill>
                  <a:srgbClr val="25316A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rtl="0" algn="r">
              <a:buNone/>
              <a:defRPr b="1" sz="700">
                <a:solidFill>
                  <a:srgbClr val="25316A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rtl="0" algn="r">
              <a:buNone/>
              <a:defRPr b="1" sz="700">
                <a:solidFill>
                  <a:srgbClr val="25316A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rtl="0" algn="r">
              <a:buNone/>
              <a:defRPr b="1" sz="700">
                <a:solidFill>
                  <a:srgbClr val="25316A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rtl="0" algn="r">
              <a:buNone/>
              <a:defRPr b="1" sz="700">
                <a:solidFill>
                  <a:srgbClr val="25316A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rtl="0" algn="r">
              <a:buNone/>
              <a:defRPr b="1" sz="700">
                <a:solidFill>
                  <a:srgbClr val="25316A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rtl="0" algn="r">
              <a:buNone/>
              <a:defRPr b="1" sz="700">
                <a:solidFill>
                  <a:srgbClr val="25316A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rtl="0" algn="r">
              <a:buNone/>
              <a:defRPr b="1" sz="700">
                <a:solidFill>
                  <a:srgbClr val="25316A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rtl="0" algn="r">
              <a:buNone/>
              <a:defRPr b="1" sz="700">
                <a:solidFill>
                  <a:srgbClr val="25316A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ofile Page - 1 Column text + 1 photo">
  <p:cSld name="TITLE_2_1_1_1">
    <p:bg>
      <p:bgPr>
        <a:solidFill>
          <a:schemeClr val="lt2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7"/>
          <p:cNvSpPr/>
          <p:nvPr/>
        </p:nvSpPr>
        <p:spPr>
          <a:xfrm>
            <a:off x="7825" y="0"/>
            <a:ext cx="9144000" cy="72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1" name="Google Shape;101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47938" y="146638"/>
            <a:ext cx="426720" cy="42672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7"/>
          <p:cNvSpPr txBox="1"/>
          <p:nvPr>
            <p:ph type="title"/>
          </p:nvPr>
        </p:nvSpPr>
        <p:spPr>
          <a:xfrm>
            <a:off x="311700" y="219600"/>
            <a:ext cx="7703700" cy="2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5316A"/>
              </a:buClr>
              <a:buSzPts val="1800"/>
              <a:buFont typeface="Verdana"/>
              <a:buNone/>
              <a:defRPr b="1" sz="1800">
                <a:solidFill>
                  <a:srgbClr val="25316A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3" name="Google Shape;103;p7"/>
          <p:cNvSpPr txBox="1"/>
          <p:nvPr>
            <p:ph idx="12" type="sldNum"/>
          </p:nvPr>
        </p:nvSpPr>
        <p:spPr>
          <a:xfrm>
            <a:off x="8326797" y="475114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rtl="0" algn="r">
              <a:buNone/>
              <a:defRPr b="1" sz="700">
                <a:solidFill>
                  <a:srgbClr val="25316A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rtl="0" algn="r">
              <a:buNone/>
              <a:defRPr b="1" sz="700">
                <a:solidFill>
                  <a:srgbClr val="25316A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rtl="0" algn="r">
              <a:buNone/>
              <a:defRPr b="1" sz="700">
                <a:solidFill>
                  <a:srgbClr val="25316A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rtl="0" algn="r">
              <a:buNone/>
              <a:defRPr b="1" sz="700">
                <a:solidFill>
                  <a:srgbClr val="25316A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rtl="0" algn="r">
              <a:buNone/>
              <a:defRPr b="1" sz="700">
                <a:solidFill>
                  <a:srgbClr val="25316A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rtl="0" algn="r">
              <a:buNone/>
              <a:defRPr b="1" sz="700">
                <a:solidFill>
                  <a:srgbClr val="25316A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rtl="0" algn="r">
              <a:buNone/>
              <a:defRPr b="1" sz="700">
                <a:solidFill>
                  <a:srgbClr val="25316A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rtl="0" algn="r">
              <a:buNone/>
              <a:defRPr b="1" sz="700">
                <a:solidFill>
                  <a:srgbClr val="25316A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rtl="0" algn="r">
              <a:buNone/>
              <a:defRPr b="1" sz="700">
                <a:solidFill>
                  <a:srgbClr val="25316A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4" name="Google Shape;104;p7"/>
          <p:cNvSpPr/>
          <p:nvPr>
            <p:ph idx="2" type="pic"/>
          </p:nvPr>
        </p:nvSpPr>
        <p:spPr>
          <a:xfrm>
            <a:off x="332400" y="1032475"/>
            <a:ext cx="3240000" cy="324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05" name="Google Shape;105;p7"/>
          <p:cNvSpPr txBox="1"/>
          <p:nvPr>
            <p:ph idx="1" type="body"/>
          </p:nvPr>
        </p:nvSpPr>
        <p:spPr>
          <a:xfrm>
            <a:off x="4022700" y="2317150"/>
            <a:ext cx="4425300" cy="828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sz="1400"/>
            </a:lvl1pPr>
            <a:lvl2pPr indent="-3175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sz="1400"/>
            </a:lvl2pPr>
            <a:lvl3pPr indent="-3175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6" name="Google Shape;106;p7"/>
          <p:cNvSpPr txBox="1"/>
          <p:nvPr>
            <p:ph idx="3" type="title"/>
          </p:nvPr>
        </p:nvSpPr>
        <p:spPr>
          <a:xfrm>
            <a:off x="4022700" y="1910100"/>
            <a:ext cx="4425300" cy="2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5316A"/>
              </a:buClr>
              <a:buSzPts val="2000"/>
              <a:buFont typeface="Verdana"/>
              <a:buNone/>
              <a:defRPr b="1" sz="2000">
                <a:solidFill>
                  <a:srgbClr val="25316A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7" name="Google Shape;107;p7"/>
          <p:cNvSpPr txBox="1"/>
          <p:nvPr>
            <p:ph idx="4" type="body"/>
          </p:nvPr>
        </p:nvSpPr>
        <p:spPr>
          <a:xfrm>
            <a:off x="4466409" y="4319850"/>
            <a:ext cx="4304100" cy="25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6738"/>
              </a:buClr>
              <a:buSzPts val="1400"/>
              <a:buChar char="●"/>
              <a:defRPr b="0" sz="1400">
                <a:solidFill>
                  <a:srgbClr val="F26738"/>
                </a:solidFill>
              </a:defRPr>
            </a:lvl1pPr>
            <a:lvl2pPr indent="-3175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6738"/>
              </a:buClr>
              <a:buSzPts val="1400"/>
              <a:buChar char="○"/>
              <a:defRPr b="0" sz="1400">
                <a:solidFill>
                  <a:srgbClr val="F26738"/>
                </a:solidFill>
              </a:defRPr>
            </a:lvl2pPr>
            <a:lvl3pPr indent="-3175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6738"/>
              </a:buClr>
              <a:buSzPts val="1400"/>
              <a:buChar char="■"/>
              <a:defRPr>
                <a:solidFill>
                  <a:srgbClr val="F26738"/>
                </a:solidFill>
              </a:defRPr>
            </a:lvl3pPr>
            <a:lvl4pPr indent="-3175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6738"/>
              </a:buClr>
              <a:buSzPts val="1400"/>
              <a:buChar char="●"/>
              <a:defRPr>
                <a:solidFill>
                  <a:srgbClr val="F26738"/>
                </a:solidFill>
              </a:defRPr>
            </a:lvl4pPr>
            <a:lvl5pPr indent="-3175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6738"/>
              </a:buClr>
              <a:buSzPts val="1400"/>
              <a:buChar char="○"/>
              <a:defRPr>
                <a:solidFill>
                  <a:srgbClr val="F26738"/>
                </a:solidFill>
              </a:defRPr>
            </a:lvl5pPr>
            <a:lvl6pPr indent="-3175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6738"/>
              </a:buClr>
              <a:buSzPts val="1400"/>
              <a:buChar char="■"/>
              <a:defRPr>
                <a:solidFill>
                  <a:srgbClr val="F26738"/>
                </a:solidFill>
              </a:defRPr>
            </a:lvl6pPr>
            <a:lvl7pPr indent="-3175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6738"/>
              </a:buClr>
              <a:buSzPts val="1400"/>
              <a:buChar char="●"/>
              <a:defRPr>
                <a:solidFill>
                  <a:srgbClr val="F26738"/>
                </a:solidFill>
              </a:defRPr>
            </a:lvl7pPr>
            <a:lvl8pPr indent="-3175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6738"/>
              </a:buClr>
              <a:buSzPts val="1400"/>
              <a:buChar char="○"/>
              <a:defRPr>
                <a:solidFill>
                  <a:srgbClr val="F26738"/>
                </a:solidFill>
              </a:defRPr>
            </a:lvl8pPr>
            <a:lvl9pPr indent="-3175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6738"/>
              </a:buClr>
              <a:buSzPts val="1400"/>
              <a:buChar char="■"/>
              <a:defRPr>
                <a:solidFill>
                  <a:srgbClr val="F26738"/>
                </a:solidFill>
              </a:defRPr>
            </a:lvl9pPr>
          </a:lstStyle>
          <a:p/>
        </p:txBody>
      </p:sp>
      <p:grpSp>
        <p:nvGrpSpPr>
          <p:cNvPr id="108" name="Google Shape;108;p7"/>
          <p:cNvGrpSpPr/>
          <p:nvPr/>
        </p:nvGrpSpPr>
        <p:grpSpPr>
          <a:xfrm>
            <a:off x="0" y="4847150"/>
            <a:ext cx="3410100" cy="201600"/>
            <a:chOff x="0" y="4847150"/>
            <a:chExt cx="3410100" cy="201600"/>
          </a:xfrm>
        </p:grpSpPr>
        <p:grpSp>
          <p:nvGrpSpPr>
            <p:cNvPr id="109" name="Google Shape;109;p7"/>
            <p:cNvGrpSpPr/>
            <p:nvPr/>
          </p:nvGrpSpPr>
          <p:grpSpPr>
            <a:xfrm>
              <a:off x="0" y="4847150"/>
              <a:ext cx="3410100" cy="201600"/>
              <a:chOff x="0" y="4847150"/>
              <a:chExt cx="3410100" cy="201600"/>
            </a:xfrm>
          </p:grpSpPr>
          <p:sp>
            <p:nvSpPr>
              <p:cNvPr id="110" name="Google Shape;110;p7"/>
              <p:cNvSpPr/>
              <p:nvPr/>
            </p:nvSpPr>
            <p:spPr>
              <a:xfrm>
                <a:off x="157200" y="4847150"/>
                <a:ext cx="3252900" cy="201600"/>
              </a:xfrm>
              <a:prstGeom prst="rect">
                <a:avLst/>
              </a:prstGeom>
              <a:solidFill>
                <a:srgbClr val="151F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11" name="Google Shape;111;p7"/>
              <p:cNvSpPr/>
              <p:nvPr/>
            </p:nvSpPr>
            <p:spPr>
              <a:xfrm>
                <a:off x="0" y="4847150"/>
                <a:ext cx="157200" cy="201600"/>
              </a:xfrm>
              <a:prstGeom prst="rect">
                <a:avLst/>
              </a:prstGeom>
              <a:solidFill>
                <a:srgbClr val="F267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sp>
          <p:nvSpPr>
            <p:cNvPr id="112" name="Google Shape;112;p7"/>
            <p:cNvSpPr txBox="1"/>
            <p:nvPr/>
          </p:nvSpPr>
          <p:spPr>
            <a:xfrm>
              <a:off x="332400" y="4880825"/>
              <a:ext cx="2991900" cy="15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-GB" sz="8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Your name here | RIPE NCC | </a:t>
              </a:r>
              <a:r>
                <a:rPr lang="en-GB" sz="8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DD Month 2025</a:t>
              </a:r>
              <a:endPara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Page">
  <p:cSld name="TITLE_2_1_1_1_1">
    <p:bg>
      <p:bgPr>
        <a:solidFill>
          <a:schemeClr val="lt2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8"/>
          <p:cNvPicPr preferRelativeResize="0"/>
          <p:nvPr/>
        </p:nvPicPr>
        <p:blipFill rotWithShape="1">
          <a:blip r:embed="rId2">
            <a:alphaModFix/>
          </a:blip>
          <a:srcRect b="169" l="0" r="0" t="179"/>
          <a:stretch/>
        </p:blipFill>
        <p:spPr>
          <a:xfrm>
            <a:off x="-32375" y="25"/>
            <a:ext cx="9176376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8" title="White_LOGO_RIPENCC_tagline2025.png"/>
          <p:cNvPicPr preferRelativeResize="0"/>
          <p:nvPr/>
        </p:nvPicPr>
        <p:blipFill rotWithShape="1">
          <a:blip r:embed="rId3">
            <a:alphaModFix/>
          </a:blip>
          <a:srcRect b="7374" l="0" r="0" t="7374"/>
          <a:stretch/>
        </p:blipFill>
        <p:spPr>
          <a:xfrm>
            <a:off x="435075" y="481925"/>
            <a:ext cx="2494950" cy="604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Divider">
  <p:cSld name="TITLE_2_1_1_1_1_2">
    <p:bg>
      <p:bgPr>
        <a:solidFill>
          <a:schemeClr val="lt2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9"/>
          <p:cNvPicPr preferRelativeResize="0"/>
          <p:nvPr/>
        </p:nvPicPr>
        <p:blipFill rotWithShape="1">
          <a:blip r:embed="rId2">
            <a:alphaModFix/>
          </a:blip>
          <a:srcRect b="169" l="0" r="0" t="179"/>
          <a:stretch/>
        </p:blipFill>
        <p:spPr>
          <a:xfrm>
            <a:off x="-32375" y="25"/>
            <a:ext cx="9176376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33650" y="245960"/>
            <a:ext cx="426720" cy="426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TITLE_2_1_1_1_1_1">
    <p:bg>
      <p:bgPr>
        <a:solidFill>
          <a:schemeClr val="lt2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0"/>
          <p:cNvPicPr preferRelativeResize="0"/>
          <p:nvPr/>
        </p:nvPicPr>
        <p:blipFill rotWithShape="1">
          <a:blip r:embed="rId2">
            <a:alphaModFix/>
          </a:blip>
          <a:srcRect b="169" l="0" r="0" t="179"/>
          <a:stretch/>
        </p:blipFill>
        <p:spPr>
          <a:xfrm>
            <a:off x="-16187" y="0"/>
            <a:ext cx="917637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0"/>
          <p:cNvSpPr txBox="1"/>
          <p:nvPr>
            <p:ph type="title"/>
          </p:nvPr>
        </p:nvSpPr>
        <p:spPr>
          <a:xfrm>
            <a:off x="311700" y="219600"/>
            <a:ext cx="7703700" cy="2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erdana"/>
              <a:buNone/>
              <a:defRPr b="1"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pic>
        <p:nvPicPr>
          <p:cNvPr id="122" name="Google Shape;12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33650" y="245960"/>
            <a:ext cx="426720" cy="426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" type="body"/>
          </p:nvPr>
        </p:nvSpPr>
        <p:spPr>
          <a:xfrm>
            <a:off x="311700" y="1339752"/>
            <a:ext cx="4884600" cy="2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16A"/>
              </a:buClr>
              <a:buSzPts val="1800"/>
              <a:buFont typeface="Verdana"/>
              <a:buChar char="●"/>
              <a:defRPr b="1" sz="1800">
                <a:solidFill>
                  <a:srgbClr val="25316A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302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16A"/>
              </a:buClr>
              <a:buSzPts val="1600"/>
              <a:buFont typeface="Verdana"/>
              <a:buChar char="○"/>
              <a:defRPr b="1" sz="1600">
                <a:solidFill>
                  <a:srgbClr val="25316A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175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16A"/>
              </a:buClr>
              <a:buSzPts val="1400"/>
              <a:buFont typeface="Verdana"/>
              <a:buChar char="■"/>
              <a:defRPr>
                <a:solidFill>
                  <a:srgbClr val="25316A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175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16A"/>
              </a:buClr>
              <a:buSzPts val="1400"/>
              <a:buFont typeface="Verdana"/>
              <a:buChar char="●"/>
              <a:defRPr>
                <a:solidFill>
                  <a:srgbClr val="25316A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175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16A"/>
              </a:buClr>
              <a:buSzPts val="1400"/>
              <a:buFont typeface="Verdana"/>
              <a:buChar char="○"/>
              <a:defRPr>
                <a:solidFill>
                  <a:srgbClr val="25316A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175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16A"/>
              </a:buClr>
              <a:buSzPts val="1400"/>
              <a:buFont typeface="Verdana"/>
              <a:buChar char="■"/>
              <a:defRPr>
                <a:solidFill>
                  <a:srgbClr val="25316A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175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16A"/>
              </a:buClr>
              <a:buSzPts val="1400"/>
              <a:buFont typeface="Verdana"/>
              <a:buChar char="●"/>
              <a:defRPr>
                <a:solidFill>
                  <a:srgbClr val="25316A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175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16A"/>
              </a:buClr>
              <a:buSzPts val="1400"/>
              <a:buFont typeface="Verdana"/>
              <a:buChar char="○"/>
              <a:defRPr>
                <a:solidFill>
                  <a:srgbClr val="25316A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175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16A"/>
              </a:buClr>
              <a:buSzPts val="1400"/>
              <a:buFont typeface="Verdana"/>
              <a:buChar char="■"/>
              <a:defRPr>
                <a:solidFill>
                  <a:srgbClr val="25316A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5F5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 txBox="1"/>
          <p:nvPr>
            <p:ph idx="12" type="sldNum"/>
          </p:nvPr>
        </p:nvSpPr>
        <p:spPr>
          <a:xfrm>
            <a:off x="8326797" y="4751140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sz="800"/>
          </a:p>
        </p:txBody>
      </p:sp>
      <p:sp>
        <p:nvSpPr>
          <p:cNvPr id="136" name="Google Shape;136;p14"/>
          <p:cNvSpPr txBox="1"/>
          <p:nvPr>
            <p:ph type="title"/>
          </p:nvPr>
        </p:nvSpPr>
        <p:spPr>
          <a:xfrm>
            <a:off x="311700" y="181625"/>
            <a:ext cx="7703700" cy="27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Peering Personal</a:t>
            </a:r>
            <a:endParaRPr/>
          </a:p>
        </p:txBody>
      </p:sp>
      <p:graphicFrame>
        <p:nvGraphicFramePr>
          <p:cNvPr id="137" name="Google Shape;137;p14"/>
          <p:cNvGraphicFramePr/>
          <p:nvPr/>
        </p:nvGraphicFramePr>
        <p:xfrm>
          <a:off x="952500" y="982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{5BA492D2-A458-47B1-818E-4DD7166500BA}</a:tableStyleId>
              </a:tblPr>
              <a:tblGrid>
                <a:gridCol w="2325100"/>
                <a:gridCol w="1294400"/>
                <a:gridCol w="1809750"/>
                <a:gridCol w="1809750"/>
              </a:tblGrid>
              <a:tr h="46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600">
                          <a:solidFill>
                            <a:srgbClr val="25316A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ASN</a:t>
                      </a:r>
                      <a:endParaRPr b="1" sz="1600"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rgbClr val="25316A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46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600">
                          <a:solidFill>
                            <a:srgbClr val="25316A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Company Name</a:t>
                      </a:r>
                      <a:endParaRPr b="1" sz="1600">
                        <a:solidFill>
                          <a:srgbClr val="25316A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rgbClr val="25316A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453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600">
                          <a:solidFill>
                            <a:srgbClr val="25316A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Peering Policy</a:t>
                      </a:r>
                      <a:endParaRPr b="1" sz="1600">
                        <a:solidFill>
                          <a:srgbClr val="25316A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13678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600">
                          <a:solidFill>
                            <a:srgbClr val="25316A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Public IXPs you can peer at or Peering DB information </a:t>
                      </a:r>
                      <a:endParaRPr b="1" sz="1600">
                        <a:solidFill>
                          <a:srgbClr val="25316A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600">
                        <a:solidFill>
                          <a:srgbClr val="25316A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F26738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8920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>
                          <a:solidFill>
                            <a:srgbClr val="25316A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Contact information</a:t>
                      </a:r>
                      <a:endParaRPr b="1" sz="1600">
                        <a:solidFill>
                          <a:srgbClr val="25316A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600">
                        <a:solidFill>
                          <a:srgbClr val="25316A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rgbClr val="25316A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</a:tbl>
          </a:graphicData>
        </a:graphic>
      </p:graphicFrame>
      <p:pic>
        <p:nvPicPr>
          <p:cNvPr id="138" name="Google Shape;138;p14" title="MENOG_Logo2016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1975" y="29188"/>
            <a:ext cx="1842025" cy="67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RIPE NCC - Main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