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 Bold" panose="020B0806030504020204" pitchFamily="34" charset="0"/>
      <p:regular r:id="rId7"/>
      <p:bold r:id="rId8"/>
    </p:embeddedFont>
    <p:embeddedFont>
      <p:font typeface="Raleway Heavy" panose="020B0003030101060003" pitchFamily="34" charset="0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F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2112396"/>
            <a:ext cx="18288000" cy="8864459"/>
            <a:chOff x="0" y="0"/>
            <a:chExt cx="4972585" cy="233467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972584" cy="2334672"/>
            </a:xfrm>
            <a:custGeom>
              <a:avLst/>
              <a:gdLst/>
              <a:ahLst/>
              <a:cxnLst/>
              <a:rect l="l" t="t" r="r" b="b"/>
              <a:pathLst>
                <a:path w="4972584" h="2334672">
                  <a:moveTo>
                    <a:pt x="0" y="0"/>
                  </a:moveTo>
                  <a:lnTo>
                    <a:pt x="4972584" y="0"/>
                  </a:lnTo>
                  <a:lnTo>
                    <a:pt x="4972584" y="2334672"/>
                  </a:lnTo>
                  <a:lnTo>
                    <a:pt x="0" y="2334672"/>
                  </a:lnTo>
                  <a:close/>
                </a:path>
              </a:pathLst>
            </a:custGeom>
            <a:solidFill>
              <a:srgbClr val="D9D9D9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1028700" y="2529148"/>
          <a:ext cx="12566411" cy="6729151"/>
        </p:xfrm>
        <a:graphic>
          <a:graphicData uri="http://schemas.openxmlformats.org/drawingml/2006/table">
            <a:tbl>
              <a:tblPr/>
              <a:tblGrid>
                <a:gridCol w="5601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49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Open Sans Bold"/>
                        </a:rPr>
                        <a:t>ASN</a:t>
                      </a:r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9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Open Sans Bold"/>
                        </a:rPr>
                        <a:t>Company Name</a:t>
                      </a:r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9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Open Sans Bold"/>
                        </a:rPr>
                        <a:t>Peering Policy</a:t>
                      </a:r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Open Sans Bold"/>
                        </a:rPr>
                        <a:t>Public IXPs you can peer at or Peering DB information </a:t>
                      </a:r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9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3000">
                          <a:solidFill>
                            <a:srgbClr val="000000"/>
                          </a:solidFill>
                          <a:latin typeface="Open Sans Bold"/>
                        </a:rPr>
                        <a:t>Contact information</a:t>
                      </a:r>
                      <a:endParaRPr lang="en-US" sz="110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7"/>
          <p:cNvSpPr txBox="1"/>
          <p:nvPr/>
        </p:nvSpPr>
        <p:spPr>
          <a:xfrm>
            <a:off x="1169025" y="829450"/>
            <a:ext cx="8666264" cy="8115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214"/>
              </a:lnSpc>
            </a:pPr>
            <a:r>
              <a:rPr lang="en-US" sz="5753" dirty="0">
                <a:solidFill>
                  <a:srgbClr val="33BDBF"/>
                </a:solidFill>
                <a:latin typeface="Raleway Heavy"/>
              </a:rPr>
              <a:t>Peering Personal</a:t>
            </a:r>
          </a:p>
        </p:txBody>
      </p:sp>
      <p:pic>
        <p:nvPicPr>
          <p:cNvPr id="11" name="Picture 10" descr="Logo&#10;&#10;Description automatically generated with low confidence">
            <a:extLst>
              <a:ext uri="{FF2B5EF4-FFF2-40B4-BE49-F238E27FC236}">
                <a16:creationId xmlns:a16="http://schemas.microsoft.com/office/drawing/2014/main" id="{6D2A0096-DF49-4182-AA62-E6B830DFB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-99719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Open Sans Bold</vt:lpstr>
      <vt:lpstr>Raleway Heavy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Personal</dc:title>
  <cp:lastModifiedBy>Boris Duval</cp:lastModifiedBy>
  <cp:revision>3</cp:revision>
  <dcterms:created xsi:type="dcterms:W3CDTF">2006-08-16T00:00:00Z</dcterms:created>
  <dcterms:modified xsi:type="dcterms:W3CDTF">2022-11-23T09:07:07Z</dcterms:modified>
  <dc:identifier>DAFR_kgTAh8</dc:identifier>
</cp:coreProperties>
</file>