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</p:sldMasterIdLst>
  <p:notesMasterIdLst>
    <p:notesMasterId r:id="rId10"/>
  </p:notesMasterIdLst>
  <p:handoutMasterIdLst>
    <p:handoutMasterId r:id="rId11"/>
  </p:handoutMasterIdLst>
  <p:sldIdLst>
    <p:sldId id="266" r:id="rId3"/>
    <p:sldId id="285" r:id="rId4"/>
    <p:sldId id="364" r:id="rId5"/>
    <p:sldId id="363" r:id="rId6"/>
    <p:sldId id="315" r:id="rId7"/>
    <p:sldId id="360" r:id="rId8"/>
    <p:sldId id="361" r:id="rId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3E50"/>
    <a:srgbClr val="EEF2E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59"/>
    <p:restoredTop sz="86420"/>
  </p:normalViewPr>
  <p:slideViewPr>
    <p:cSldViewPr snapToGrid="0" snapToObjects="1">
      <p:cViewPr varScale="1">
        <p:scale>
          <a:sx n="91" d="100"/>
          <a:sy n="91" d="100"/>
        </p:scale>
        <p:origin x="376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8" d="100"/>
        <a:sy n="88" d="100"/>
      </p:scale>
      <p:origin x="0" y="0"/>
    </p:cViewPr>
  </p:sorterViewPr>
  <p:notesViewPr>
    <p:cSldViewPr snapToGrid="0" snapToObjects="1">
      <p:cViewPr varScale="1">
        <p:scale>
          <a:sx n="160" d="100"/>
          <a:sy n="160" d="100"/>
        </p:scale>
        <p:origin x="47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DD8821-8F8E-0D47-823A-DA6C68D4C420}" type="doc">
      <dgm:prSet loTypeId="urn:microsoft.com/office/officeart/2009/3/layout/StepUp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0151EB-C3CE-BF42-91B8-729DF01D57F9}">
      <dgm:prSet phldrT="[Text]" custT="1"/>
      <dgm:spPr/>
      <dgm:t>
        <a:bodyPr/>
        <a:lstStyle/>
        <a:p>
          <a:pPr algn="ctr"/>
          <a:r>
            <a:rPr lang="en-US" sz="1800" dirty="0"/>
            <a:t>IG</a:t>
          </a:r>
        </a:p>
        <a:p>
          <a:pPr algn="l"/>
          <a:r>
            <a:rPr lang="en-US" sz="1800" dirty="0"/>
            <a:t>National, Regional, and global Internet Governance Forums (IGF)</a:t>
          </a:r>
        </a:p>
        <a:p>
          <a:pPr algn="l"/>
          <a:r>
            <a:rPr lang="en-US" sz="1800" dirty="0"/>
            <a:t>ICANN Meetings</a:t>
          </a:r>
        </a:p>
        <a:p>
          <a:pPr algn="l"/>
          <a:r>
            <a:rPr lang="en-US" sz="1800" dirty="0"/>
            <a:t>School of Internet Governance</a:t>
          </a:r>
        </a:p>
      </dgm:t>
    </dgm:pt>
    <dgm:pt modelId="{BEEE8A65-8404-D443-825F-286A8A543F7A}" type="parTrans" cxnId="{D10A5627-84A9-0A4B-8237-48A0FBDB1FF5}">
      <dgm:prSet/>
      <dgm:spPr/>
      <dgm:t>
        <a:bodyPr/>
        <a:lstStyle/>
        <a:p>
          <a:endParaRPr lang="en-US"/>
        </a:p>
      </dgm:t>
    </dgm:pt>
    <dgm:pt modelId="{391D7393-8861-DF41-9D35-FBE36564110C}" type="sibTrans" cxnId="{D10A5627-84A9-0A4B-8237-48A0FBDB1FF5}">
      <dgm:prSet/>
      <dgm:spPr/>
      <dgm:t>
        <a:bodyPr/>
        <a:lstStyle/>
        <a:p>
          <a:endParaRPr lang="en-US"/>
        </a:p>
      </dgm:t>
    </dgm:pt>
    <dgm:pt modelId="{83FCA587-D9AB-1148-A9E1-A4F4D7C208AB}">
      <dgm:prSet phldrT="[Text]"/>
      <dgm:spPr/>
      <dgm:t>
        <a:bodyPr/>
        <a:lstStyle/>
        <a:p>
          <a:r>
            <a:rPr lang="en-US" dirty="0"/>
            <a:t>Network Operators Meetings</a:t>
          </a:r>
        </a:p>
        <a:p>
          <a:r>
            <a:rPr lang="en-US" dirty="0"/>
            <a:t>Peering Forums</a:t>
          </a:r>
        </a:p>
        <a:p>
          <a:endParaRPr lang="en-US" dirty="0"/>
        </a:p>
      </dgm:t>
    </dgm:pt>
    <dgm:pt modelId="{7FAB3D95-89CE-004B-B909-81CC797514EB}" type="parTrans" cxnId="{014E6E74-ECC6-1640-90DC-C13343FB30CA}">
      <dgm:prSet/>
      <dgm:spPr/>
      <dgm:t>
        <a:bodyPr/>
        <a:lstStyle/>
        <a:p>
          <a:endParaRPr lang="en-US"/>
        </a:p>
      </dgm:t>
    </dgm:pt>
    <dgm:pt modelId="{ECEE8C80-4BB1-0F40-AC0E-AFE9D490F779}" type="sibTrans" cxnId="{014E6E74-ECC6-1640-90DC-C13343FB30CA}">
      <dgm:prSet/>
      <dgm:spPr/>
      <dgm:t>
        <a:bodyPr/>
        <a:lstStyle/>
        <a:p>
          <a:endParaRPr lang="en-US"/>
        </a:p>
      </dgm:t>
    </dgm:pt>
    <dgm:pt modelId="{427E0F5E-044D-F442-A407-89B3FBC2C53E}">
      <dgm:prSet phldrT="[Text]"/>
      <dgm:spPr/>
      <dgm:t>
        <a:bodyPr/>
        <a:lstStyle/>
        <a:p>
          <a:pPr algn="ctr"/>
          <a:r>
            <a:rPr lang="en-US" dirty="0"/>
            <a:t>IETF</a:t>
          </a:r>
        </a:p>
        <a:p>
          <a:pPr algn="l"/>
          <a:r>
            <a:rPr lang="en-US" dirty="0"/>
            <a:t>(Internet Engineering Task Force)</a:t>
          </a:r>
        </a:p>
      </dgm:t>
    </dgm:pt>
    <dgm:pt modelId="{022A9465-C663-3E41-9EE1-352738160165}" type="parTrans" cxnId="{E150F691-FF16-5A49-A6DF-9AF4790747EC}">
      <dgm:prSet/>
      <dgm:spPr/>
      <dgm:t>
        <a:bodyPr/>
        <a:lstStyle/>
        <a:p>
          <a:endParaRPr lang="en-US"/>
        </a:p>
      </dgm:t>
    </dgm:pt>
    <dgm:pt modelId="{CBEB0695-1790-1243-A011-5D45464959A7}" type="sibTrans" cxnId="{E150F691-FF16-5A49-A6DF-9AF4790747EC}">
      <dgm:prSet/>
      <dgm:spPr/>
      <dgm:t>
        <a:bodyPr/>
        <a:lstStyle/>
        <a:p>
          <a:endParaRPr lang="en-US"/>
        </a:p>
      </dgm:t>
    </dgm:pt>
    <dgm:pt modelId="{07F67BFD-2222-5A4B-93E4-E9DCB09AB81E}" type="pres">
      <dgm:prSet presAssocID="{84DD8821-8F8E-0D47-823A-DA6C68D4C420}" presName="rootnode" presStyleCnt="0">
        <dgm:presLayoutVars>
          <dgm:chMax/>
          <dgm:chPref/>
          <dgm:dir/>
          <dgm:animLvl val="lvl"/>
        </dgm:presLayoutVars>
      </dgm:prSet>
      <dgm:spPr/>
    </dgm:pt>
    <dgm:pt modelId="{EB9B7B63-B26D-7A4F-B4C9-F71E4668A157}" type="pres">
      <dgm:prSet presAssocID="{380151EB-C3CE-BF42-91B8-729DF01D57F9}" presName="composite" presStyleCnt="0"/>
      <dgm:spPr/>
    </dgm:pt>
    <dgm:pt modelId="{CD07D8FC-1E0D-CF48-B505-B840E293C7F9}" type="pres">
      <dgm:prSet presAssocID="{380151EB-C3CE-BF42-91B8-729DF01D57F9}" presName="LShape" presStyleLbl="alignNode1" presStyleIdx="0" presStyleCnt="5"/>
      <dgm:spPr/>
    </dgm:pt>
    <dgm:pt modelId="{1D19B285-F3F2-0C46-9CDB-D2DB2E005195}" type="pres">
      <dgm:prSet presAssocID="{380151EB-C3CE-BF42-91B8-729DF01D57F9}" presName="ParentText" presStyleLbl="revTx" presStyleIdx="0" presStyleCnt="3" custScaleY="131719" custLinFactNeighborX="-616" custLinFactNeighborY="17675">
        <dgm:presLayoutVars>
          <dgm:chMax val="0"/>
          <dgm:chPref val="0"/>
          <dgm:bulletEnabled val="1"/>
        </dgm:presLayoutVars>
      </dgm:prSet>
      <dgm:spPr/>
    </dgm:pt>
    <dgm:pt modelId="{F4AED048-A86D-6D4E-B47E-37CAD070B2FB}" type="pres">
      <dgm:prSet presAssocID="{380151EB-C3CE-BF42-91B8-729DF01D57F9}" presName="Triangle" presStyleLbl="alignNode1" presStyleIdx="1" presStyleCnt="5"/>
      <dgm:spPr/>
    </dgm:pt>
    <dgm:pt modelId="{FC5D4357-5379-1649-AAEB-F79D1F4FA433}" type="pres">
      <dgm:prSet presAssocID="{391D7393-8861-DF41-9D35-FBE36564110C}" presName="sibTrans" presStyleCnt="0"/>
      <dgm:spPr/>
    </dgm:pt>
    <dgm:pt modelId="{34E606F9-0D85-EA4E-A158-E7C6F58C013F}" type="pres">
      <dgm:prSet presAssocID="{391D7393-8861-DF41-9D35-FBE36564110C}" presName="space" presStyleCnt="0"/>
      <dgm:spPr/>
    </dgm:pt>
    <dgm:pt modelId="{7CEB052B-D660-4245-B241-AA93AD783847}" type="pres">
      <dgm:prSet presAssocID="{83FCA587-D9AB-1148-A9E1-A4F4D7C208AB}" presName="composite" presStyleCnt="0"/>
      <dgm:spPr/>
    </dgm:pt>
    <dgm:pt modelId="{384C7B10-6E71-F44C-99E9-9DCF3AD22FAB}" type="pres">
      <dgm:prSet presAssocID="{83FCA587-D9AB-1148-A9E1-A4F4D7C208AB}" presName="LShape" presStyleLbl="alignNode1" presStyleIdx="2" presStyleCnt="5"/>
      <dgm:spPr/>
    </dgm:pt>
    <dgm:pt modelId="{79B4815E-5356-DB49-B53C-9030ABAD8EA3}" type="pres">
      <dgm:prSet presAssocID="{83FCA587-D9AB-1148-A9E1-A4F4D7C208AB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CEEC5C9-5AA3-9E4A-B03A-8932250CEFC0}" type="pres">
      <dgm:prSet presAssocID="{83FCA587-D9AB-1148-A9E1-A4F4D7C208AB}" presName="Triangle" presStyleLbl="alignNode1" presStyleIdx="3" presStyleCnt="5"/>
      <dgm:spPr/>
    </dgm:pt>
    <dgm:pt modelId="{B5D59496-E127-E844-9FAE-E189C6FC43B4}" type="pres">
      <dgm:prSet presAssocID="{ECEE8C80-4BB1-0F40-AC0E-AFE9D490F779}" presName="sibTrans" presStyleCnt="0"/>
      <dgm:spPr/>
    </dgm:pt>
    <dgm:pt modelId="{86BBAF42-A2C1-DD49-A39E-6DDA79F4137F}" type="pres">
      <dgm:prSet presAssocID="{ECEE8C80-4BB1-0F40-AC0E-AFE9D490F779}" presName="space" presStyleCnt="0"/>
      <dgm:spPr/>
    </dgm:pt>
    <dgm:pt modelId="{BC55B1CB-5BE4-6D44-B752-9FEB3EA482B2}" type="pres">
      <dgm:prSet presAssocID="{427E0F5E-044D-F442-A407-89B3FBC2C53E}" presName="composite" presStyleCnt="0"/>
      <dgm:spPr/>
    </dgm:pt>
    <dgm:pt modelId="{72BD4B17-98B9-AF4A-A818-EAF52D531B69}" type="pres">
      <dgm:prSet presAssocID="{427E0F5E-044D-F442-A407-89B3FBC2C53E}" presName="LShape" presStyleLbl="alignNode1" presStyleIdx="4" presStyleCnt="5"/>
      <dgm:spPr/>
    </dgm:pt>
    <dgm:pt modelId="{6C74264F-717A-014E-BDB8-8270DFB7EEF6}" type="pres">
      <dgm:prSet presAssocID="{427E0F5E-044D-F442-A407-89B3FBC2C53E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D10A5627-84A9-0A4B-8237-48A0FBDB1FF5}" srcId="{84DD8821-8F8E-0D47-823A-DA6C68D4C420}" destId="{380151EB-C3CE-BF42-91B8-729DF01D57F9}" srcOrd="0" destOrd="0" parTransId="{BEEE8A65-8404-D443-825F-286A8A543F7A}" sibTransId="{391D7393-8861-DF41-9D35-FBE36564110C}"/>
    <dgm:cxn modelId="{0689C94F-20BA-2B4C-8662-70054355BD2E}" type="presOf" srcId="{380151EB-C3CE-BF42-91B8-729DF01D57F9}" destId="{1D19B285-F3F2-0C46-9CDB-D2DB2E005195}" srcOrd="0" destOrd="0" presId="urn:microsoft.com/office/officeart/2009/3/layout/StepUpProcess"/>
    <dgm:cxn modelId="{BC1BBF51-8BFD-FB4B-B85A-6A44D78BFC6B}" type="presOf" srcId="{84DD8821-8F8E-0D47-823A-DA6C68D4C420}" destId="{07F67BFD-2222-5A4B-93E4-E9DCB09AB81E}" srcOrd="0" destOrd="0" presId="urn:microsoft.com/office/officeart/2009/3/layout/StepUpProcess"/>
    <dgm:cxn modelId="{53688C56-372B-1546-98D2-E0732F825498}" type="presOf" srcId="{83FCA587-D9AB-1148-A9E1-A4F4D7C208AB}" destId="{79B4815E-5356-DB49-B53C-9030ABAD8EA3}" srcOrd="0" destOrd="0" presId="urn:microsoft.com/office/officeart/2009/3/layout/StepUpProcess"/>
    <dgm:cxn modelId="{709C625A-4899-9A4E-8151-E9CB0A8851F4}" type="presOf" srcId="{427E0F5E-044D-F442-A407-89B3FBC2C53E}" destId="{6C74264F-717A-014E-BDB8-8270DFB7EEF6}" srcOrd="0" destOrd="0" presId="urn:microsoft.com/office/officeart/2009/3/layout/StepUpProcess"/>
    <dgm:cxn modelId="{014E6E74-ECC6-1640-90DC-C13343FB30CA}" srcId="{84DD8821-8F8E-0D47-823A-DA6C68D4C420}" destId="{83FCA587-D9AB-1148-A9E1-A4F4D7C208AB}" srcOrd="1" destOrd="0" parTransId="{7FAB3D95-89CE-004B-B909-81CC797514EB}" sibTransId="{ECEE8C80-4BB1-0F40-AC0E-AFE9D490F779}"/>
    <dgm:cxn modelId="{E150F691-FF16-5A49-A6DF-9AF4790747EC}" srcId="{84DD8821-8F8E-0D47-823A-DA6C68D4C420}" destId="{427E0F5E-044D-F442-A407-89B3FBC2C53E}" srcOrd="2" destOrd="0" parTransId="{022A9465-C663-3E41-9EE1-352738160165}" sibTransId="{CBEB0695-1790-1243-A011-5D45464959A7}"/>
    <dgm:cxn modelId="{7C3021B2-4105-404D-B068-541F57E62897}" type="presParOf" srcId="{07F67BFD-2222-5A4B-93E4-E9DCB09AB81E}" destId="{EB9B7B63-B26D-7A4F-B4C9-F71E4668A157}" srcOrd="0" destOrd="0" presId="urn:microsoft.com/office/officeart/2009/3/layout/StepUpProcess"/>
    <dgm:cxn modelId="{99ADB0B9-2F18-6E4F-BAC4-6B1972E6030B}" type="presParOf" srcId="{EB9B7B63-B26D-7A4F-B4C9-F71E4668A157}" destId="{CD07D8FC-1E0D-CF48-B505-B840E293C7F9}" srcOrd="0" destOrd="0" presId="urn:microsoft.com/office/officeart/2009/3/layout/StepUpProcess"/>
    <dgm:cxn modelId="{408E50BD-3BF2-9844-B319-58992B4B1913}" type="presParOf" srcId="{EB9B7B63-B26D-7A4F-B4C9-F71E4668A157}" destId="{1D19B285-F3F2-0C46-9CDB-D2DB2E005195}" srcOrd="1" destOrd="0" presId="urn:microsoft.com/office/officeart/2009/3/layout/StepUpProcess"/>
    <dgm:cxn modelId="{463189D8-0007-BE41-A089-A5C0EE80D7B9}" type="presParOf" srcId="{EB9B7B63-B26D-7A4F-B4C9-F71E4668A157}" destId="{F4AED048-A86D-6D4E-B47E-37CAD070B2FB}" srcOrd="2" destOrd="0" presId="urn:microsoft.com/office/officeart/2009/3/layout/StepUpProcess"/>
    <dgm:cxn modelId="{65C587CC-DCCF-8645-BDB2-11F8023A3444}" type="presParOf" srcId="{07F67BFD-2222-5A4B-93E4-E9DCB09AB81E}" destId="{FC5D4357-5379-1649-AAEB-F79D1F4FA433}" srcOrd="1" destOrd="0" presId="urn:microsoft.com/office/officeart/2009/3/layout/StepUpProcess"/>
    <dgm:cxn modelId="{115413C2-5B89-8D46-A175-AD775D7D9EBB}" type="presParOf" srcId="{FC5D4357-5379-1649-AAEB-F79D1F4FA433}" destId="{34E606F9-0D85-EA4E-A158-E7C6F58C013F}" srcOrd="0" destOrd="0" presId="urn:microsoft.com/office/officeart/2009/3/layout/StepUpProcess"/>
    <dgm:cxn modelId="{940FE7FA-0707-E445-AFAE-0EE44486BC39}" type="presParOf" srcId="{07F67BFD-2222-5A4B-93E4-E9DCB09AB81E}" destId="{7CEB052B-D660-4245-B241-AA93AD783847}" srcOrd="2" destOrd="0" presId="urn:microsoft.com/office/officeart/2009/3/layout/StepUpProcess"/>
    <dgm:cxn modelId="{D9EC4ADA-902A-EA46-BAE7-BAA2AB76ECCD}" type="presParOf" srcId="{7CEB052B-D660-4245-B241-AA93AD783847}" destId="{384C7B10-6E71-F44C-99E9-9DCF3AD22FAB}" srcOrd="0" destOrd="0" presId="urn:microsoft.com/office/officeart/2009/3/layout/StepUpProcess"/>
    <dgm:cxn modelId="{44AAED14-B89C-9F4D-9DC6-545429E4B2FB}" type="presParOf" srcId="{7CEB052B-D660-4245-B241-AA93AD783847}" destId="{79B4815E-5356-DB49-B53C-9030ABAD8EA3}" srcOrd="1" destOrd="0" presId="urn:microsoft.com/office/officeart/2009/3/layout/StepUpProcess"/>
    <dgm:cxn modelId="{E5FB1345-7919-E340-AF07-A01E2F68D97E}" type="presParOf" srcId="{7CEB052B-D660-4245-B241-AA93AD783847}" destId="{FCEEC5C9-5AA3-9E4A-B03A-8932250CEFC0}" srcOrd="2" destOrd="0" presId="urn:microsoft.com/office/officeart/2009/3/layout/StepUpProcess"/>
    <dgm:cxn modelId="{104C9637-2135-324D-AEA7-01AB3EE863BD}" type="presParOf" srcId="{07F67BFD-2222-5A4B-93E4-E9DCB09AB81E}" destId="{B5D59496-E127-E844-9FAE-E189C6FC43B4}" srcOrd="3" destOrd="0" presId="urn:microsoft.com/office/officeart/2009/3/layout/StepUpProcess"/>
    <dgm:cxn modelId="{9BC7E257-6572-C946-A8B1-C3E5BBC6685A}" type="presParOf" srcId="{B5D59496-E127-E844-9FAE-E189C6FC43B4}" destId="{86BBAF42-A2C1-DD49-A39E-6DDA79F4137F}" srcOrd="0" destOrd="0" presId="urn:microsoft.com/office/officeart/2009/3/layout/StepUpProcess"/>
    <dgm:cxn modelId="{A08A1CCD-F11C-3444-9B3F-7CA956ED213A}" type="presParOf" srcId="{07F67BFD-2222-5A4B-93E4-E9DCB09AB81E}" destId="{BC55B1CB-5BE4-6D44-B752-9FEB3EA482B2}" srcOrd="4" destOrd="0" presId="urn:microsoft.com/office/officeart/2009/3/layout/StepUpProcess"/>
    <dgm:cxn modelId="{D3688438-0434-A44D-8BC9-976B816128A3}" type="presParOf" srcId="{BC55B1CB-5BE4-6D44-B752-9FEB3EA482B2}" destId="{72BD4B17-98B9-AF4A-A818-EAF52D531B69}" srcOrd="0" destOrd="0" presId="urn:microsoft.com/office/officeart/2009/3/layout/StepUpProcess"/>
    <dgm:cxn modelId="{CFDA4E0E-3853-704E-B9CA-45E4A65363F4}" type="presParOf" srcId="{BC55B1CB-5BE4-6D44-B752-9FEB3EA482B2}" destId="{6C74264F-717A-014E-BDB8-8270DFB7EEF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7D8FC-1E0D-CF48-B505-B840E293C7F9}">
      <dsp:nvSpPr>
        <dsp:cNvPr id="0" name=""/>
        <dsp:cNvSpPr/>
      </dsp:nvSpPr>
      <dsp:spPr>
        <a:xfrm rot="5400000">
          <a:off x="507673" y="1611872"/>
          <a:ext cx="1519334" cy="252813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19B285-F3F2-0C46-9CDB-D2DB2E005195}">
      <dsp:nvSpPr>
        <dsp:cNvPr id="0" name=""/>
        <dsp:cNvSpPr/>
      </dsp:nvSpPr>
      <dsp:spPr>
        <a:xfrm>
          <a:off x="239998" y="2403563"/>
          <a:ext cx="2282418" cy="2635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IG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National, Regional, and global Internet Governance Forums (IGF)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ICANN Meetings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School of Internet Governance</a:t>
          </a:r>
        </a:p>
      </dsp:txBody>
      <dsp:txXfrm>
        <a:off x="239998" y="2403563"/>
        <a:ext cx="2282418" cy="2635267"/>
      </dsp:txXfrm>
    </dsp:sp>
    <dsp:sp modelId="{F4AED048-A86D-6D4E-B47E-37CAD070B2FB}">
      <dsp:nvSpPr>
        <dsp:cNvPr id="0" name=""/>
        <dsp:cNvSpPr/>
      </dsp:nvSpPr>
      <dsp:spPr>
        <a:xfrm>
          <a:off x="2105832" y="1425747"/>
          <a:ext cx="430644" cy="43064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4C7B10-6E71-F44C-99E9-9DCF3AD22FAB}">
      <dsp:nvSpPr>
        <dsp:cNvPr id="0" name=""/>
        <dsp:cNvSpPr/>
      </dsp:nvSpPr>
      <dsp:spPr>
        <a:xfrm rot="5400000">
          <a:off x="3301799" y="920462"/>
          <a:ext cx="1519334" cy="252813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B4815E-5356-DB49-B53C-9030ABAD8EA3}">
      <dsp:nvSpPr>
        <dsp:cNvPr id="0" name=""/>
        <dsp:cNvSpPr/>
      </dsp:nvSpPr>
      <dsp:spPr>
        <a:xfrm>
          <a:off x="3048184" y="1675831"/>
          <a:ext cx="2282418" cy="2000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Network Operators Meetings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Peering Forums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3048184" y="1675831"/>
        <a:ext cx="2282418" cy="2000673"/>
      </dsp:txXfrm>
    </dsp:sp>
    <dsp:sp modelId="{FCEEC5C9-5AA3-9E4A-B03A-8932250CEFC0}">
      <dsp:nvSpPr>
        <dsp:cNvPr id="0" name=""/>
        <dsp:cNvSpPr/>
      </dsp:nvSpPr>
      <dsp:spPr>
        <a:xfrm>
          <a:off x="4899957" y="734338"/>
          <a:ext cx="430644" cy="43064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BD4B17-98B9-AF4A-A818-EAF52D531B69}">
      <dsp:nvSpPr>
        <dsp:cNvPr id="0" name=""/>
        <dsp:cNvSpPr/>
      </dsp:nvSpPr>
      <dsp:spPr>
        <a:xfrm rot="5400000">
          <a:off x="6095925" y="229053"/>
          <a:ext cx="1519334" cy="252813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74264F-717A-014E-BDB8-8270DFB7EEF6}">
      <dsp:nvSpPr>
        <dsp:cNvPr id="0" name=""/>
        <dsp:cNvSpPr/>
      </dsp:nvSpPr>
      <dsp:spPr>
        <a:xfrm>
          <a:off x="5842310" y="984422"/>
          <a:ext cx="2282418" cy="2000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IETF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(Internet Engineering Task Force)</a:t>
          </a:r>
        </a:p>
      </dsp:txBody>
      <dsp:txXfrm>
        <a:off x="5842310" y="984422"/>
        <a:ext cx="2282418" cy="20006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98BAE-C84A-694A-898B-5CF88760D6F5}" type="datetimeFigureOut">
              <a:rPr lang="en-US" smtClean="0"/>
              <a:t>4/4/19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F491E-6BDF-894F-89D9-4BED6DF379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002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E74FA06C-4A8C-0E48-B922-007B77153C27}" type="datetimeFigureOut">
              <a:rPr lang="en-GB" altLang="en-US"/>
              <a:pPr/>
              <a:t>04/04/2019</a:t>
            </a:fld>
            <a:endParaRPr lang="en-GB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B620D7F3-EDE1-C147-A04A-D4416A638280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206635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– Blue templat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0358438" y="6246813"/>
            <a:ext cx="1519237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r>
              <a:rPr lang="en-GB" altLang="en-US" sz="800" dirty="0">
                <a:solidFill>
                  <a:srgbClr val="EEF2EC"/>
                </a:solidFill>
              </a:rPr>
              <a:t>Internet Society © 1992–2017</a:t>
            </a:r>
          </a:p>
        </p:txBody>
      </p:sp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813" y="2970213"/>
            <a:ext cx="17287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99" y="3355200"/>
            <a:ext cx="11109600" cy="456728"/>
          </a:xfrm>
        </p:spPr>
        <p:txBody>
          <a:bodyPr wrap="square">
            <a:spAutoFit/>
          </a:bodyPr>
          <a:lstStyle>
            <a:lvl1pPr>
              <a:defRPr lang="en-GB" sz="28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856637"/>
            <a:ext cx="11109600" cy="503215"/>
          </a:xfrm>
        </p:spPr>
        <p:txBody>
          <a:bodyPr/>
          <a:lstStyle>
            <a:lvl1pPr algn="l">
              <a:lnSpc>
                <a:spcPct val="109000"/>
              </a:lnSpc>
              <a:defRPr sz="3200">
                <a:solidFill>
                  <a:srgbClr val="EEF2E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40000" y="5605544"/>
            <a:ext cx="4097551" cy="902123"/>
          </a:xfr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40000" y="573969"/>
            <a:ext cx="4097551" cy="270074"/>
          </a:xfrm>
        </p:spPr>
        <p:txBody>
          <a:bodyPr>
            <a:spAutoFit/>
          </a:bodyPr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  <a:latin typeface="+mn-lt"/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253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– Text only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575899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761E0F2E-4DC0-BB41-853A-E92710F05ADB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21"/>
          </p:nvPr>
        </p:nvSpPr>
        <p:spPr>
          <a:xfrm>
            <a:off x="540000" y="1548400"/>
            <a:ext cx="5478179" cy="3220368"/>
          </a:xfrm>
        </p:spPr>
        <p:txBody>
          <a:bodyPr/>
          <a:lstStyle>
            <a:lvl1pPr>
              <a:spcAft>
                <a:spcPts val="1200"/>
              </a:spcAft>
              <a:defRPr b="0" i="0">
                <a:latin typeface="+mn-lt"/>
                <a:ea typeface="Hind Medium" charset="0"/>
                <a:cs typeface="Hind Medium" charset="0"/>
              </a:defRPr>
            </a:lvl1pPr>
            <a:lvl2pPr>
              <a:lnSpc>
                <a:spcPct val="114000"/>
              </a:lnSpc>
              <a:defRPr sz="1800">
                <a:latin typeface="+mn-lt"/>
              </a:defRPr>
            </a:lvl2pPr>
            <a:lvl3pPr>
              <a:lnSpc>
                <a:spcPct val="114000"/>
              </a:lnSpc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14000"/>
              </a:lnSpc>
              <a:defRPr sz="1800">
                <a:latin typeface="+mn-lt"/>
              </a:defRPr>
            </a:lvl4pPr>
            <a:lvl5pPr>
              <a:lnSpc>
                <a:spcPct val="114000"/>
              </a:lnSpc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179485" y="1548400"/>
            <a:ext cx="5482290" cy="3220368"/>
          </a:xfrm>
        </p:spPr>
        <p:txBody>
          <a:bodyPr/>
          <a:lstStyle>
            <a:lvl1pPr>
              <a:spcAft>
                <a:spcPts val="1200"/>
              </a:spcAft>
              <a:defRPr b="0" i="0">
                <a:latin typeface="+mn-lt"/>
                <a:ea typeface="Hind Medium" charset="0"/>
                <a:cs typeface="Hind Medium" charset="0"/>
              </a:defRPr>
            </a:lvl1pPr>
            <a:lvl2pPr>
              <a:lnSpc>
                <a:spcPct val="114000"/>
              </a:lnSpc>
              <a:defRPr sz="1800">
                <a:latin typeface="+mn-lt"/>
              </a:defRPr>
            </a:lvl2pPr>
            <a:lvl3pPr>
              <a:lnSpc>
                <a:spcPct val="114000"/>
              </a:lnSpc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14000"/>
              </a:lnSpc>
              <a:defRPr sz="1800">
                <a:latin typeface="+mn-lt"/>
              </a:defRPr>
            </a:lvl4pPr>
            <a:lvl5pPr>
              <a:lnSpc>
                <a:spcPct val="114000"/>
              </a:lnSpc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266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– Text + image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175375" y="522288"/>
            <a:ext cx="5486400" cy="55816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5477203" cy="575899"/>
          </a:xfrm>
        </p:spPr>
        <p:txBody>
          <a:bodyPr rIns="0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286356" y="661060"/>
            <a:ext cx="5375915" cy="387927"/>
          </a:xfrm>
        </p:spPr>
        <p:txBody>
          <a:bodyPr/>
          <a:lstStyle>
            <a:lvl1pPr>
              <a:lnSpc>
                <a:spcPct val="100000"/>
              </a:lnSpc>
              <a:defRPr sz="1000"/>
            </a:lvl1pPr>
            <a:lvl2pPr>
              <a:lnSpc>
                <a:spcPct val="100000"/>
              </a:lnSpc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615C06CD-839C-FC4C-913F-8EDF978843EE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1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21"/>
          </p:nvPr>
        </p:nvSpPr>
        <p:spPr>
          <a:xfrm>
            <a:off x="540000" y="1548400"/>
            <a:ext cx="5478179" cy="3220368"/>
          </a:xfrm>
        </p:spPr>
        <p:txBody>
          <a:bodyPr/>
          <a:lstStyle>
            <a:lvl1pPr>
              <a:spcAft>
                <a:spcPts val="1200"/>
              </a:spcAft>
              <a:defRPr b="0" i="0">
                <a:latin typeface="+mn-lt"/>
                <a:ea typeface="Hind Medium" charset="0"/>
                <a:cs typeface="Hind Medium" charset="0"/>
              </a:defRPr>
            </a:lvl1pPr>
            <a:lvl2pPr>
              <a:lnSpc>
                <a:spcPct val="114000"/>
              </a:lnSpc>
              <a:defRPr sz="1800">
                <a:latin typeface="+mn-lt"/>
              </a:defRPr>
            </a:lvl2pPr>
            <a:lvl3pPr>
              <a:lnSpc>
                <a:spcPct val="114000"/>
              </a:lnSpc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14000"/>
              </a:lnSpc>
              <a:defRPr sz="1800">
                <a:latin typeface="+mn-lt"/>
              </a:defRPr>
            </a:lvl4pPr>
            <a:lvl5pPr>
              <a:lnSpc>
                <a:spcPct val="114000"/>
              </a:lnSpc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800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– Text + large image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6168855" y="0"/>
            <a:ext cx="6023145" cy="6857999"/>
          </a:xfrm>
        </p:spPr>
        <p:txBody>
          <a:bodyPr/>
          <a:lstStyle/>
          <a:p>
            <a:pPr lvl="0"/>
            <a:r>
              <a:rPr lang="en-US" noProof="0"/>
              <a:t>Drag picture to placeholder or click icon to add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7" y="567101"/>
            <a:ext cx="5483696" cy="613999"/>
          </a:xfrm>
        </p:spPr>
        <p:txBody>
          <a:bodyPr rIns="0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286356" y="661060"/>
            <a:ext cx="5375915" cy="387927"/>
          </a:xfrm>
        </p:spPr>
        <p:txBody>
          <a:bodyPr/>
          <a:lstStyle>
            <a:lvl1pPr>
              <a:lnSpc>
                <a:spcPct val="100000"/>
              </a:lnSpc>
              <a:defRPr sz="100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0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C2CDEF37-006E-254D-A210-0434C0C6BB13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1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/>
          <p:cNvSpPr>
            <a:spLocks noGrp="1"/>
          </p:cNvSpPr>
          <p:nvPr>
            <p:ph idx="22"/>
          </p:nvPr>
        </p:nvSpPr>
        <p:spPr>
          <a:xfrm>
            <a:off x="540000" y="1548400"/>
            <a:ext cx="5478179" cy="3220368"/>
          </a:xfrm>
        </p:spPr>
        <p:txBody>
          <a:bodyPr/>
          <a:lstStyle>
            <a:lvl1pPr>
              <a:spcAft>
                <a:spcPts val="1200"/>
              </a:spcAft>
              <a:defRPr b="0" i="0">
                <a:latin typeface="+mn-lt"/>
                <a:ea typeface="Hind Medium" charset="0"/>
                <a:cs typeface="Hind Medium" charset="0"/>
              </a:defRPr>
            </a:lvl1pPr>
            <a:lvl2pPr>
              <a:lnSpc>
                <a:spcPct val="114000"/>
              </a:lnSpc>
              <a:defRPr sz="1800">
                <a:latin typeface="+mn-lt"/>
              </a:defRPr>
            </a:lvl2pPr>
            <a:lvl3pPr>
              <a:lnSpc>
                <a:spcPct val="114000"/>
              </a:lnSpc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14000"/>
              </a:lnSpc>
              <a:defRPr sz="1800">
                <a:latin typeface="+mn-lt"/>
              </a:defRPr>
            </a:lvl4pPr>
            <a:lvl5pPr>
              <a:lnSpc>
                <a:spcPct val="114000"/>
              </a:lnSpc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714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– Text + graph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169025" y="0"/>
            <a:ext cx="602297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7" y="567101"/>
            <a:ext cx="5470728" cy="525099"/>
          </a:xfrm>
        </p:spPr>
        <p:txBody>
          <a:bodyPr rIns="0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6286356" y="662400"/>
            <a:ext cx="5517717" cy="544698"/>
          </a:xfrm>
        </p:spPr>
        <p:txBody>
          <a:bodyPr/>
          <a:lstStyle>
            <a:lvl1pPr>
              <a:defRPr sz="1000">
                <a:solidFill>
                  <a:schemeClr val="tx2"/>
                </a:solidFill>
              </a:defRPr>
            </a:lvl1pPr>
            <a:lvl2pPr>
              <a:defRPr sz="1000" b="0" i="0">
                <a:latin typeface="Hind Medium" charset="0"/>
                <a:ea typeface="Hind Medium" charset="0"/>
                <a:cs typeface="Hind Medium" charset="0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tabLst/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21"/>
          </p:nvPr>
        </p:nvSpPr>
        <p:spPr>
          <a:xfrm>
            <a:off x="540000" y="1548400"/>
            <a:ext cx="5478179" cy="3220368"/>
          </a:xfrm>
        </p:spPr>
        <p:txBody>
          <a:bodyPr/>
          <a:lstStyle>
            <a:lvl1pPr>
              <a:spcAft>
                <a:spcPts val="1200"/>
              </a:spcAft>
              <a:defRPr b="0" i="0">
                <a:latin typeface="+mn-lt"/>
                <a:ea typeface="Hind Medium" charset="0"/>
                <a:cs typeface="Hind Medium" charset="0"/>
              </a:defRPr>
            </a:lvl1pPr>
            <a:lvl2pPr>
              <a:lnSpc>
                <a:spcPct val="114000"/>
              </a:lnSpc>
              <a:defRPr sz="1800">
                <a:latin typeface="+mn-lt"/>
              </a:defRPr>
            </a:lvl2pPr>
            <a:lvl3pPr>
              <a:lnSpc>
                <a:spcPct val="114000"/>
              </a:lnSpc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14000"/>
              </a:lnSpc>
              <a:defRPr sz="1800">
                <a:latin typeface="+mn-lt"/>
              </a:defRPr>
            </a:lvl4pPr>
            <a:lvl5pPr>
              <a:lnSpc>
                <a:spcPct val="114000"/>
              </a:lnSpc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09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– Text only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540001" y="2081800"/>
            <a:ext cx="2656004" cy="3062528"/>
          </a:xfrm>
        </p:spPr>
        <p:txBody>
          <a:bodyPr/>
          <a:lstStyle>
            <a:lvl1pPr>
              <a:lnSpc>
                <a:spcPct val="115000"/>
              </a:lnSpc>
              <a:spcAft>
                <a:spcPts val="0"/>
              </a:spcAft>
              <a:defRPr sz="1600">
                <a:latin typeface="+mn-lt"/>
              </a:defRPr>
            </a:lvl1pPr>
            <a:lvl2pPr>
              <a:lnSpc>
                <a:spcPct val="115000"/>
              </a:lnSpc>
              <a:spcAft>
                <a:spcPts val="1000"/>
              </a:spcAft>
              <a:defRPr sz="1600" b="0" i="0">
                <a:latin typeface="Hind Medium" charset="0"/>
                <a:ea typeface="Hind Medium" charset="0"/>
                <a:cs typeface="Hind Medium" charset="0"/>
              </a:defRPr>
            </a:lvl2pPr>
            <a:lvl3pPr marL="158400" indent="-158400">
              <a:lnSpc>
                <a:spcPct val="115000"/>
              </a:lnSpc>
              <a:spcAft>
                <a:spcPts val="1200"/>
              </a:spcAft>
              <a:buSzPct val="90000"/>
              <a:buFont typeface=".AppleSystemUIFont" charset="-120"/>
              <a:buChar char="–"/>
              <a:defRPr sz="1500">
                <a:latin typeface="+mn-lt"/>
              </a:defRPr>
            </a:lvl3pPr>
            <a:lvl4pPr marL="158400" indent="-158400">
              <a:lnSpc>
                <a:spcPct val="115000"/>
              </a:lnSpc>
              <a:tabLst/>
              <a:defRPr sz="1500">
                <a:latin typeface="+mn-lt"/>
              </a:defRPr>
            </a:lvl4pPr>
            <a:lvl5pPr marL="158400" indent="-158400">
              <a:lnSpc>
                <a:spcPct val="115000"/>
              </a:lnSpc>
              <a:tabLst/>
              <a:defRPr sz="15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8"/>
          </p:nvPr>
        </p:nvSpPr>
        <p:spPr>
          <a:xfrm>
            <a:off x="3359178" y="2081800"/>
            <a:ext cx="2656800" cy="3062528"/>
          </a:xfrm>
        </p:spPr>
        <p:txBody>
          <a:bodyPr/>
          <a:lstStyle>
            <a:lvl1pPr>
              <a:lnSpc>
                <a:spcPct val="115000"/>
              </a:lnSpc>
              <a:spcAft>
                <a:spcPts val="0"/>
              </a:spcAft>
              <a:defRPr sz="1600">
                <a:latin typeface="+mn-lt"/>
              </a:defRPr>
            </a:lvl1pPr>
            <a:lvl2pPr>
              <a:lnSpc>
                <a:spcPct val="115000"/>
              </a:lnSpc>
              <a:spcAft>
                <a:spcPts val="1000"/>
              </a:spcAft>
              <a:defRPr sz="1600" b="0" i="0">
                <a:latin typeface="Hind Medium" charset="0"/>
                <a:ea typeface="Hind Medium" charset="0"/>
                <a:cs typeface="Hind Medium" charset="0"/>
              </a:defRPr>
            </a:lvl2pPr>
            <a:lvl3pPr marL="158400" indent="-158400">
              <a:lnSpc>
                <a:spcPct val="115000"/>
              </a:lnSpc>
              <a:spcAft>
                <a:spcPts val="1200"/>
              </a:spcAft>
              <a:buSzPct val="90000"/>
              <a:buFont typeface=".AppleSystemUIFont" charset="-120"/>
              <a:buChar char="–"/>
              <a:defRPr sz="1500">
                <a:latin typeface="+mn-lt"/>
              </a:defRPr>
            </a:lvl3pPr>
            <a:lvl4pPr marL="158400" indent="-158400">
              <a:lnSpc>
                <a:spcPct val="115000"/>
              </a:lnSpc>
              <a:tabLst/>
              <a:defRPr sz="1500">
                <a:latin typeface="+mn-lt"/>
              </a:defRPr>
            </a:lvl4pPr>
            <a:lvl5pPr marL="158400" indent="-158400">
              <a:lnSpc>
                <a:spcPct val="115000"/>
              </a:lnSpc>
              <a:tabLst/>
              <a:defRPr sz="15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9"/>
          </p:nvPr>
        </p:nvSpPr>
        <p:spPr>
          <a:xfrm>
            <a:off x="6178356" y="2081800"/>
            <a:ext cx="2656800" cy="3062528"/>
          </a:xfrm>
        </p:spPr>
        <p:txBody>
          <a:bodyPr/>
          <a:lstStyle>
            <a:lvl1pPr>
              <a:lnSpc>
                <a:spcPct val="115000"/>
              </a:lnSpc>
              <a:spcAft>
                <a:spcPts val="0"/>
              </a:spcAft>
              <a:defRPr sz="1600">
                <a:latin typeface="+mn-lt"/>
              </a:defRPr>
            </a:lvl1pPr>
            <a:lvl2pPr>
              <a:lnSpc>
                <a:spcPct val="115000"/>
              </a:lnSpc>
              <a:spcAft>
                <a:spcPts val="1000"/>
              </a:spcAft>
              <a:defRPr sz="1600" b="0" i="0">
                <a:latin typeface="Hind Medium" charset="0"/>
                <a:ea typeface="Hind Medium" charset="0"/>
                <a:cs typeface="Hind Medium" charset="0"/>
              </a:defRPr>
            </a:lvl2pPr>
            <a:lvl3pPr marL="158400" indent="-158400">
              <a:lnSpc>
                <a:spcPct val="115000"/>
              </a:lnSpc>
              <a:spcAft>
                <a:spcPts val="1200"/>
              </a:spcAft>
              <a:buSzPct val="90000"/>
              <a:buFont typeface=".AppleSystemUIFont" charset="-120"/>
              <a:buChar char="–"/>
              <a:defRPr sz="1500">
                <a:latin typeface="+mn-lt"/>
              </a:defRPr>
            </a:lvl3pPr>
            <a:lvl4pPr marL="158400" indent="-158400">
              <a:lnSpc>
                <a:spcPct val="115000"/>
              </a:lnSpc>
              <a:tabLst/>
              <a:defRPr sz="1500">
                <a:latin typeface="+mn-lt"/>
              </a:defRPr>
            </a:lvl4pPr>
            <a:lvl5pPr marL="158400" indent="-158400">
              <a:lnSpc>
                <a:spcPct val="115000"/>
              </a:lnSpc>
              <a:tabLst/>
              <a:defRPr sz="15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20"/>
          </p:nvPr>
        </p:nvSpPr>
        <p:spPr>
          <a:xfrm>
            <a:off x="8997535" y="2081800"/>
            <a:ext cx="2656800" cy="3062528"/>
          </a:xfrm>
        </p:spPr>
        <p:txBody>
          <a:bodyPr/>
          <a:lstStyle>
            <a:lvl1pPr>
              <a:lnSpc>
                <a:spcPct val="115000"/>
              </a:lnSpc>
              <a:spcAft>
                <a:spcPts val="0"/>
              </a:spcAft>
              <a:defRPr sz="1600">
                <a:latin typeface="+mn-lt"/>
              </a:defRPr>
            </a:lvl1pPr>
            <a:lvl2pPr>
              <a:lnSpc>
                <a:spcPct val="115000"/>
              </a:lnSpc>
              <a:spcAft>
                <a:spcPts val="1000"/>
              </a:spcAft>
              <a:defRPr sz="1600" b="0" i="0">
                <a:latin typeface="Hind Medium" charset="0"/>
                <a:ea typeface="Hind Medium" charset="0"/>
                <a:cs typeface="Hind Medium" charset="0"/>
              </a:defRPr>
            </a:lvl2pPr>
            <a:lvl3pPr marL="158400" indent="-158400">
              <a:lnSpc>
                <a:spcPct val="115000"/>
              </a:lnSpc>
              <a:spcAft>
                <a:spcPts val="1200"/>
              </a:spcAft>
              <a:buSzPct val="90000"/>
              <a:buFont typeface=".AppleSystemUIFont" charset="-120"/>
              <a:buChar char="–"/>
              <a:defRPr sz="1500">
                <a:latin typeface="+mn-lt"/>
              </a:defRPr>
            </a:lvl3pPr>
            <a:lvl4pPr marL="158400" indent="-158400">
              <a:lnSpc>
                <a:spcPct val="115000"/>
              </a:lnSpc>
              <a:tabLst/>
              <a:defRPr sz="1500">
                <a:latin typeface="+mn-lt"/>
              </a:defRPr>
            </a:lvl4pPr>
            <a:lvl5pPr marL="158400" indent="-158400">
              <a:lnSpc>
                <a:spcPct val="115000"/>
              </a:lnSpc>
              <a:tabLst/>
              <a:defRPr sz="15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091BCFBB-AFFC-2C42-9CC9-3851C53B95FB}" type="slidenum">
              <a:rPr lang="uk-UA" altLang="en-US"/>
              <a:pPr/>
              <a:t>‹#›</a:t>
            </a:fld>
            <a:endParaRPr lang="uk-UA" alt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41338" y="566738"/>
            <a:ext cx="11109600" cy="783035"/>
          </a:xfrm>
          <a:prstGeom prst="rect">
            <a:avLst/>
          </a:prstGeom>
        </p:spPr>
        <p:txBody>
          <a:bodyPr vert="horz" wrap="square" lIns="0" tIns="0" rIns="172800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9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– Chart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613999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33249" y="1774405"/>
            <a:ext cx="2662877" cy="3666146"/>
          </a:xfrm>
          <a:solidFill>
            <a:srgbClr val="FFFFFF"/>
          </a:solidFill>
        </p:spPr>
        <p:txBody>
          <a:bodyPr tIns="864000"/>
          <a:lstStyle>
            <a:lvl1pPr algn="ctr">
              <a:lnSpc>
                <a:spcPct val="115000"/>
              </a:lnSpc>
              <a:spcAft>
                <a:spcPts val="3200"/>
              </a:spcAft>
              <a:defRPr sz="3600" spc="0">
                <a:solidFill>
                  <a:schemeClr val="tx2"/>
                </a:solidFill>
                <a:latin typeface="+mn-lt"/>
              </a:defRPr>
            </a:lvl1pPr>
            <a:lvl2pPr algn="ctr">
              <a:lnSpc>
                <a:spcPct val="115000"/>
              </a:lnSpc>
              <a:defRPr sz="1800" spc="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355298" y="1774405"/>
            <a:ext cx="2662877" cy="3666146"/>
          </a:xfrm>
          <a:solidFill>
            <a:srgbClr val="FFFFFF"/>
          </a:solidFill>
        </p:spPr>
        <p:txBody>
          <a:bodyPr tIns="864000"/>
          <a:lstStyle>
            <a:lvl1pPr algn="ctr">
              <a:lnSpc>
                <a:spcPct val="115000"/>
              </a:lnSpc>
              <a:spcAft>
                <a:spcPts val="3200"/>
              </a:spcAft>
              <a:defRPr sz="3600" spc="0">
                <a:solidFill>
                  <a:schemeClr val="tx2"/>
                </a:solidFill>
                <a:latin typeface="+mn-lt"/>
              </a:defRPr>
            </a:lvl1pPr>
            <a:lvl2pPr algn="ctr">
              <a:lnSpc>
                <a:spcPct val="115000"/>
              </a:lnSpc>
              <a:defRPr sz="1800" spc="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177347" y="1774405"/>
            <a:ext cx="2662877" cy="3666146"/>
          </a:xfrm>
          <a:solidFill>
            <a:schemeClr val="accent2"/>
          </a:solidFill>
        </p:spPr>
        <p:txBody>
          <a:bodyPr tIns="864000"/>
          <a:lstStyle>
            <a:lvl1pPr algn="ctr">
              <a:lnSpc>
                <a:spcPct val="115000"/>
              </a:lnSpc>
              <a:spcAft>
                <a:spcPts val="3200"/>
              </a:spcAft>
              <a:defRPr sz="3600" spc="0">
                <a:solidFill>
                  <a:srgbClr val="FFFFFF"/>
                </a:solidFill>
                <a:latin typeface="+mn-lt"/>
              </a:defRPr>
            </a:lvl1pPr>
            <a:lvl2pPr algn="ctr">
              <a:lnSpc>
                <a:spcPct val="115000"/>
              </a:lnSpc>
              <a:defRPr sz="1800" spc="0">
                <a:solidFill>
                  <a:srgbClr val="FFFFFF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8999395" y="1774405"/>
            <a:ext cx="2662877" cy="3666146"/>
          </a:xfrm>
          <a:solidFill>
            <a:srgbClr val="FFFFFF"/>
          </a:solidFill>
        </p:spPr>
        <p:txBody>
          <a:bodyPr tIns="864000"/>
          <a:lstStyle>
            <a:lvl1pPr algn="ctr">
              <a:lnSpc>
                <a:spcPct val="115000"/>
              </a:lnSpc>
              <a:spcAft>
                <a:spcPts val="3200"/>
              </a:spcAft>
              <a:defRPr sz="3600" spc="0">
                <a:solidFill>
                  <a:schemeClr val="tx2"/>
                </a:solidFill>
                <a:latin typeface="+mn-lt"/>
              </a:defRPr>
            </a:lvl1pPr>
            <a:lvl2pPr algn="ctr">
              <a:lnSpc>
                <a:spcPct val="115000"/>
              </a:lnSpc>
              <a:defRPr sz="1800" spc="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82834A66-9ED4-4C45-923A-E517812884FA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54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statement – Putty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842400" y="525600"/>
            <a:ext cx="10508400" cy="5572800"/>
          </a:xfrm>
        </p:spPr>
        <p:txBody>
          <a:bodyPr anchor="ctr"/>
          <a:lstStyle>
            <a:lvl1pPr algn="ctr">
              <a:lnSpc>
                <a:spcPct val="110000"/>
              </a:lnSpc>
              <a:spcAft>
                <a:spcPts val="2000"/>
              </a:spcAft>
              <a:defRPr sz="3600" b="0" i="0" spc="50" baseline="0">
                <a:solidFill>
                  <a:schemeClr val="tx1"/>
                </a:solidFill>
                <a:latin typeface="+mn-lt"/>
                <a:ea typeface="Hind Medium" charset="0"/>
                <a:cs typeface="Hind Medium" charset="0"/>
              </a:defRPr>
            </a:lvl1pPr>
            <a:lvl2pPr algn="ctr">
              <a:lnSpc>
                <a:spcPct val="110000"/>
              </a:lnSpc>
              <a:defRPr b="0" i="0">
                <a:solidFill>
                  <a:schemeClr val="tx1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>
              <a:spcAft>
                <a:spcPts val="1500"/>
              </a:spcAf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9123C2-1881-0343-8E3B-58B10FD51CF2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16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– Text + content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537799"/>
          </a:xfrm>
        </p:spPr>
        <p:txBody>
          <a:bodyPr rIns="0"/>
          <a:lstStyle>
            <a:lvl1pPr>
              <a:defRPr sz="30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9E1E4A-834C-074E-9FF0-961A1F8067B6}" type="slidenum">
              <a:rPr lang="en-GB" altLang="en-US" noProof="0" smtClean="0"/>
              <a:pPr/>
              <a:t>‹#›</a:t>
            </a:fld>
            <a:endParaRPr lang="en-GB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94773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785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– Green templa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0358438" y="6246813"/>
            <a:ext cx="1519237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r>
              <a:rPr lang="en-GB" altLang="en-US" sz="800" dirty="0">
                <a:solidFill>
                  <a:srgbClr val="EEF2EC"/>
                </a:solidFill>
              </a:rPr>
              <a:t>Internet Society © 1992–2016</a:t>
            </a:r>
          </a:p>
        </p:txBody>
      </p:sp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813" y="2970213"/>
            <a:ext cx="17287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3355853"/>
            <a:ext cx="11109600" cy="456728"/>
          </a:xfrm>
          <a:prstGeom prst="rect">
            <a:avLst/>
          </a:prstGeom>
        </p:spPr>
        <p:txBody>
          <a:bodyPr wrap="square" rIns="1728000">
            <a:spAutoFit/>
          </a:bodyPr>
          <a:lstStyle>
            <a:lvl1pPr>
              <a:defRPr lang="en-GB" sz="28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856637"/>
            <a:ext cx="11109600" cy="536750"/>
          </a:xfrm>
        </p:spPr>
        <p:txBody>
          <a:bodyPr/>
          <a:lstStyle>
            <a:lvl1pPr algn="l">
              <a:lnSpc>
                <a:spcPct val="109000"/>
              </a:lnSpc>
              <a:defRPr sz="3200">
                <a:solidFill>
                  <a:srgbClr val="EEF2E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40000" y="5605544"/>
            <a:ext cx="4097551" cy="9021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40000" y="573969"/>
            <a:ext cx="4097551" cy="27007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  <a:latin typeface="+mn-lt"/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133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subsection divi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4279119"/>
            <a:ext cx="5715734" cy="805092"/>
          </a:xfrm>
        </p:spPr>
        <p:txBody>
          <a:bodyPr wrap="square">
            <a:spAutoFit/>
          </a:bodyPr>
          <a:lstStyle>
            <a:lvl1pPr>
              <a:defRPr lang="en-GB" sz="2400" dirty="0">
                <a:solidFill>
                  <a:srgbClr val="EEF2EC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461259"/>
            <a:ext cx="11127883" cy="768224"/>
          </a:xfrm>
        </p:spPr>
        <p:txBody>
          <a:bodyPr/>
          <a:lstStyle>
            <a:lvl1pPr algn="l">
              <a:lnSpc>
                <a:spcPct val="104000"/>
              </a:lnSpc>
              <a:defRPr sz="4800">
                <a:solidFill>
                  <a:srgbClr val="EEF2E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4B8AB820-61DF-364A-B4AF-D19149734C14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76123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subsection divi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4279119"/>
            <a:ext cx="5715734" cy="80509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en-GB" sz="2400" dirty="0">
                <a:solidFill>
                  <a:srgbClr val="EEF2EC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461259"/>
            <a:ext cx="11127883" cy="768224"/>
          </a:xfrm>
        </p:spPr>
        <p:txBody>
          <a:bodyPr/>
          <a:lstStyle>
            <a:lvl1pPr algn="l">
              <a:lnSpc>
                <a:spcPct val="104000"/>
              </a:lnSpc>
              <a:defRPr sz="4800">
                <a:solidFill>
                  <a:srgbClr val="EEF2E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9F35CCC7-CB4F-5542-883B-77CD96CEB14D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112036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subsection divi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4279119"/>
            <a:ext cx="5715734" cy="80509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en-GB" sz="2400" dirty="0">
                <a:solidFill>
                  <a:srgbClr val="EEF2EC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461259"/>
            <a:ext cx="11127883" cy="768224"/>
          </a:xfrm>
        </p:spPr>
        <p:txBody>
          <a:bodyPr/>
          <a:lstStyle>
            <a:lvl1pPr algn="l">
              <a:lnSpc>
                <a:spcPct val="104000"/>
              </a:lnSpc>
              <a:defRPr sz="4800">
                <a:solidFill>
                  <a:srgbClr val="EEF2E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6B0B0632-44AB-E64F-9964-F97E8E40AC00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78719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subsection divi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4279119"/>
            <a:ext cx="5715734" cy="80509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en-GB" sz="2400" dirty="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461259"/>
            <a:ext cx="11127883" cy="768224"/>
          </a:xfrm>
        </p:spPr>
        <p:txBody>
          <a:bodyPr/>
          <a:lstStyle>
            <a:lvl1pPr algn="l">
              <a:lnSpc>
                <a:spcPct val="104000"/>
              </a:lnSpc>
              <a:defRPr sz="48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FBE988-4F8A-A847-85FA-7FDCA1891FAC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67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/statement – Green templat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33250" y="525600"/>
            <a:ext cx="11129022" cy="55728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10000"/>
              </a:lnSpc>
              <a:spcAft>
                <a:spcPts val="2000"/>
              </a:spcAft>
              <a:defRPr sz="3600" b="0" i="0" spc="50" baseline="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algn="ctr">
              <a:lnSpc>
                <a:spcPct val="110000"/>
              </a:lnSpc>
              <a:defRPr b="0" i="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>
              <a:spcAft>
                <a:spcPts val="1500"/>
              </a:spcAft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38A562FF-9E0C-6A44-94FA-5EFAAB105799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134984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/statem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250" y="952107"/>
            <a:ext cx="11129022" cy="4845378"/>
          </a:xfrm>
        </p:spPr>
        <p:txBody>
          <a:bodyPr rIns="0" anchor="ctr">
            <a:noAutofit/>
          </a:bodyPr>
          <a:lstStyle>
            <a:lvl1pPr algn="ctr">
              <a:lnSpc>
                <a:spcPct val="104000"/>
              </a:lnSpc>
              <a:defRPr sz="4800" spc="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</a:t>
            </a:r>
            <a:r>
              <a:rPr lang="en-US" dirty="0"/>
              <a:t>to edit Master title style</a:t>
            </a:r>
            <a:endParaRPr lang="en-GB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9AAABE4F-E323-754C-9DC3-2E4BB4EF58F9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83250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– Green templa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65"/>
          <p:cNvSpPr txBox="1">
            <a:spLocks/>
          </p:cNvSpPr>
          <p:nvPr userDrawn="1"/>
        </p:nvSpPr>
        <p:spPr>
          <a:xfrm>
            <a:off x="61737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Visit us at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/>
              <a:t>www.internetsociety.org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Follow us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@internetsociety</a:t>
            </a:r>
          </a:p>
        </p:txBody>
      </p:sp>
      <p:sp>
        <p:nvSpPr>
          <p:cNvPr id="5" name="Text Placeholder 7"/>
          <p:cNvSpPr txBox="1">
            <a:spLocks/>
          </p:cNvSpPr>
          <p:nvPr userDrawn="1"/>
        </p:nvSpPr>
        <p:spPr>
          <a:xfrm>
            <a:off x="8056563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Galerie Jean-Malbuisson 15, </a:t>
            </a:r>
            <a:br>
              <a:rPr lang="en-GB" dirty="0"/>
            </a:br>
            <a:r>
              <a:rPr lang="en-GB" dirty="0"/>
              <a:t>CH-1204 Geneva, </a:t>
            </a:r>
            <a:br>
              <a:rPr lang="en-GB" dirty="0"/>
            </a:br>
            <a:r>
              <a:rPr lang="en-GB" dirty="0"/>
              <a:t>Switzerland.</a:t>
            </a:r>
            <a:br>
              <a:rPr lang="en-GB" dirty="0"/>
            </a:br>
            <a:r>
              <a:rPr lang="en-GB" dirty="0"/>
              <a:t>+41 22 807 1444</a:t>
            </a:r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Text Placeholder 8"/>
          <p:cNvSpPr txBox="1">
            <a:spLocks/>
          </p:cNvSpPr>
          <p:nvPr userDrawn="1"/>
        </p:nvSpPr>
        <p:spPr>
          <a:xfrm>
            <a:off x="99329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dirty="0"/>
              <a:t>1775 Wiehle Avenue, </a:t>
            </a:r>
            <a:br>
              <a:rPr lang="de-DE" dirty="0"/>
            </a:br>
            <a:r>
              <a:rPr lang="de-DE" dirty="0"/>
              <a:t>Suite 201, Reston, VA </a:t>
            </a:r>
            <a:br>
              <a:rPr lang="de-DE" dirty="0"/>
            </a:br>
            <a:r>
              <a:rPr lang="de-DE" dirty="0"/>
              <a:t>20190-5108 USA. </a:t>
            </a:r>
            <a:br>
              <a:rPr lang="de-DE" dirty="0"/>
            </a:br>
            <a:r>
              <a:rPr lang="de-DE" dirty="0"/>
              <a:t>+1 703 439 2120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Title 4"/>
          <p:cNvSpPr txBox="1">
            <a:spLocks/>
          </p:cNvSpPr>
          <p:nvPr userDrawn="1"/>
        </p:nvSpPr>
        <p:spPr>
          <a:xfrm>
            <a:off x="540000" y="2281238"/>
            <a:ext cx="9001125" cy="10064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109000"/>
              </a:lnSpc>
              <a:spcBef>
                <a:spcPct val="0"/>
              </a:spcBef>
              <a:buNone/>
              <a:defRPr sz="6000" kern="1200" spc="2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Thank you.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40000" y="4351780"/>
            <a:ext cx="4097551" cy="9021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chemeClr val="bg1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938626C2-145F-DB41-8654-1777F0E9F2FB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111453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t involved – Green templa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65"/>
          <p:cNvSpPr txBox="1">
            <a:spLocks/>
          </p:cNvSpPr>
          <p:nvPr userDrawn="1"/>
        </p:nvSpPr>
        <p:spPr>
          <a:xfrm>
            <a:off x="61737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Visit us at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/>
              <a:t>www.internetsociety.org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Follow us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@internetsociety</a:t>
            </a:r>
          </a:p>
        </p:txBody>
      </p:sp>
      <p:sp>
        <p:nvSpPr>
          <p:cNvPr id="5" name="Text Placeholder 7"/>
          <p:cNvSpPr txBox="1">
            <a:spLocks/>
          </p:cNvSpPr>
          <p:nvPr userDrawn="1"/>
        </p:nvSpPr>
        <p:spPr>
          <a:xfrm>
            <a:off x="8056563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Galerie Jean-Malbuisson 15, </a:t>
            </a:r>
            <a:br>
              <a:rPr lang="en-GB" dirty="0"/>
            </a:br>
            <a:r>
              <a:rPr lang="en-GB" dirty="0"/>
              <a:t>CH-1204 Geneva, </a:t>
            </a:r>
            <a:br>
              <a:rPr lang="en-GB" dirty="0"/>
            </a:br>
            <a:r>
              <a:rPr lang="en-GB" dirty="0"/>
              <a:t>Switzerland.</a:t>
            </a:r>
            <a:br>
              <a:rPr lang="en-GB" dirty="0"/>
            </a:br>
            <a:r>
              <a:rPr lang="en-GB" dirty="0"/>
              <a:t>+41 22 807 1444</a:t>
            </a:r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Text Placeholder 8"/>
          <p:cNvSpPr txBox="1">
            <a:spLocks/>
          </p:cNvSpPr>
          <p:nvPr userDrawn="1"/>
        </p:nvSpPr>
        <p:spPr>
          <a:xfrm>
            <a:off x="99329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dirty="0"/>
              <a:t>1775 Wiehle Avenue, </a:t>
            </a:r>
            <a:br>
              <a:rPr lang="de-DE" dirty="0"/>
            </a:br>
            <a:r>
              <a:rPr lang="de-DE" dirty="0"/>
              <a:t>Suite 201, Reston, VA </a:t>
            </a:r>
            <a:br>
              <a:rPr lang="de-DE" dirty="0"/>
            </a:br>
            <a:r>
              <a:rPr lang="de-DE" dirty="0"/>
              <a:t>20190-5108 USA. </a:t>
            </a:r>
            <a:br>
              <a:rPr lang="de-DE" dirty="0"/>
            </a:br>
            <a:r>
              <a:rPr lang="de-DE" dirty="0"/>
              <a:t>+1 703 439 2120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Title 4"/>
          <p:cNvSpPr txBox="1">
            <a:spLocks/>
          </p:cNvSpPr>
          <p:nvPr userDrawn="1"/>
        </p:nvSpPr>
        <p:spPr>
          <a:xfrm>
            <a:off x="540000" y="2281238"/>
            <a:ext cx="9001125" cy="10064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109000"/>
              </a:lnSpc>
              <a:spcBef>
                <a:spcPct val="0"/>
              </a:spcBef>
              <a:buNone/>
              <a:defRPr sz="6000" kern="1200" spc="2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Get involved.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40000" y="4351780"/>
            <a:ext cx="4097551" cy="9021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chemeClr val="bg1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C54E8D6B-F017-D744-B01E-3BF4A1060F5E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161638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– Text only – Gree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53779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E6D84CED-884A-CE4A-BD8A-D28B96D1098D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21"/>
          </p:nvPr>
        </p:nvSpPr>
        <p:spPr>
          <a:xfrm>
            <a:off x="540000" y="1548400"/>
            <a:ext cx="11121775" cy="322036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 b="0" i="0">
                <a:latin typeface="Hind Medium" charset="0"/>
                <a:ea typeface="Hind Medium" charset="0"/>
                <a:cs typeface="Hind Medium" charset="0"/>
              </a:defRPr>
            </a:lvl1pPr>
            <a:lvl2pPr marL="0" marR="0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 sz="1800"/>
            </a:lvl2pPr>
            <a:lvl3pPr marL="270000" marR="0" indent="-27000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 sz="1800"/>
            </a:lvl3pPr>
            <a:lvl4pPr marL="556650" marR="0" indent="-233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 sz="1800"/>
            </a:lvl4pPr>
            <a:lvl5pPr marL="772650" marR="0" indent="-197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 sz="1800"/>
            </a:lvl5pPr>
          </a:lstStyle>
          <a:p>
            <a:pPr marL="0" marR="0" lvl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Hind Light"/>
                <a:ea typeface="Hind Medium" charset="0"/>
                <a:cs typeface="Hind Medium" charset="0"/>
              </a:rPr>
              <a:t>Click to edit Master text styles</a:t>
            </a:r>
          </a:p>
          <a:p>
            <a:pPr marL="0" marR="0" lvl="1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270000" marR="0" lvl="2" indent="-27000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556650" marR="0" lvl="3" indent="-233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772650" marR="0" lvl="4" indent="-197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GB" sz="1800" b="0" i="0" u="none" strike="noStrike" kern="1200" cap="none" spc="20" normalizeH="0" baseline="0" noProof="0" dirty="0">
              <a:ln>
                <a:noFill/>
              </a:ln>
              <a:solidFill>
                <a:srgbClr val="0C1C2C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4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– Text only – Gree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0694" cy="39151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FF8D7C12-E787-174C-812A-EC3C0082FBB9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21"/>
          </p:nvPr>
        </p:nvSpPr>
        <p:spPr>
          <a:xfrm>
            <a:off x="540000" y="1548400"/>
            <a:ext cx="5478179" cy="322036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 b="0" i="0">
                <a:latin typeface="Hind Medium" charset="0"/>
                <a:ea typeface="Hind Medium" charset="0"/>
                <a:cs typeface="Hind Medium" charset="0"/>
              </a:defRPr>
            </a:lvl1pPr>
            <a:lvl2pPr marL="0" marR="0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 sz="1800"/>
            </a:lvl2pPr>
            <a:lvl3pPr marL="270000" marR="0" indent="-27000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 sz="1800"/>
            </a:lvl3pPr>
            <a:lvl4pPr marL="556650" marR="0" indent="-233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 sz="1800"/>
            </a:lvl4pPr>
            <a:lvl5pPr marL="772650" marR="0" indent="-197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 sz="1800"/>
            </a:lvl5pPr>
          </a:lstStyle>
          <a:p>
            <a:pPr marL="0" marR="0" lvl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Hind Light"/>
                <a:ea typeface="Hind Medium" charset="0"/>
                <a:cs typeface="Hind Medium" charset="0"/>
              </a:rPr>
              <a:t>Click to edit Master text styles</a:t>
            </a:r>
          </a:p>
          <a:p>
            <a:pPr marL="0" marR="0" lvl="1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270000" marR="0" lvl="2" indent="-27000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556650" marR="0" lvl="3" indent="-233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772650" marR="0" lvl="4" indent="-197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GB" sz="1800" b="0" i="0" u="none" strike="noStrike" kern="1200" cap="none" spc="20" normalizeH="0" baseline="0" noProof="0" dirty="0">
              <a:ln>
                <a:noFill/>
              </a:ln>
              <a:solidFill>
                <a:srgbClr val="0C1C2C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22"/>
          </p:nvPr>
        </p:nvSpPr>
        <p:spPr>
          <a:xfrm>
            <a:off x="6179485" y="1548400"/>
            <a:ext cx="5478179" cy="322036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 b="0" i="0">
                <a:latin typeface="Hind Medium" charset="0"/>
                <a:ea typeface="Hind Medium" charset="0"/>
                <a:cs typeface="Hind Medium" charset="0"/>
              </a:defRPr>
            </a:lvl1pPr>
            <a:lvl2pPr marL="0" marR="0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 sz="1800"/>
            </a:lvl2pPr>
            <a:lvl3pPr marL="270000" marR="0" indent="-27000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 sz="1800"/>
            </a:lvl3pPr>
            <a:lvl4pPr marL="556650" marR="0" indent="-233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 sz="1800"/>
            </a:lvl4pPr>
            <a:lvl5pPr marL="772650" marR="0" indent="-197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 sz="1800"/>
            </a:lvl5pPr>
          </a:lstStyle>
          <a:p>
            <a:pPr marL="0" marR="0" lvl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Hind Light"/>
                <a:ea typeface="Hind Medium" charset="0"/>
                <a:cs typeface="Hind Medium" charset="0"/>
              </a:rPr>
              <a:t>Click to edit Master text styles</a:t>
            </a:r>
          </a:p>
          <a:p>
            <a:pPr marL="0" marR="0" lvl="1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270000" marR="0" lvl="2" indent="-27000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556650" marR="0" lvl="3" indent="-233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772650" marR="0" lvl="4" indent="-197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GB" sz="1800" b="0" i="0" u="none" strike="noStrike" kern="1200" cap="none" spc="20" normalizeH="0" baseline="0" noProof="0" dirty="0">
              <a:ln>
                <a:noFill/>
              </a:ln>
              <a:solidFill>
                <a:srgbClr val="0C1C2C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87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– Text + image – Gree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175375" y="522288"/>
            <a:ext cx="5486400" cy="55816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7" y="567101"/>
            <a:ext cx="5476774" cy="391517"/>
          </a:xfrm>
        </p:spPr>
        <p:txBody>
          <a:bodyPr rIns="0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286356" y="661060"/>
            <a:ext cx="5375915" cy="38792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  <a:lvl2pPr>
              <a:lnSpc>
                <a:spcPct val="100000"/>
              </a:lnSpc>
              <a:defRPr sz="1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F9D797C3-5F1D-EB43-9194-D8BE87AD2A9C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1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/>
          <p:cNvSpPr>
            <a:spLocks noGrp="1"/>
          </p:cNvSpPr>
          <p:nvPr>
            <p:ph idx="21"/>
          </p:nvPr>
        </p:nvSpPr>
        <p:spPr>
          <a:xfrm>
            <a:off x="540000" y="1548400"/>
            <a:ext cx="5478179" cy="322036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 b="0" i="0">
                <a:latin typeface="Hind Medium" charset="0"/>
                <a:ea typeface="Hind Medium" charset="0"/>
                <a:cs typeface="Hind Medium" charset="0"/>
              </a:defRPr>
            </a:lvl1pPr>
            <a:lvl2pPr marL="0" marR="0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 sz="1800"/>
            </a:lvl2pPr>
            <a:lvl3pPr marL="270000" marR="0" indent="-27000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 sz="1800"/>
            </a:lvl3pPr>
            <a:lvl4pPr marL="556650" marR="0" indent="-233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 sz="1800"/>
            </a:lvl4pPr>
            <a:lvl5pPr marL="772650" marR="0" indent="-197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 sz="1800"/>
            </a:lvl5pPr>
          </a:lstStyle>
          <a:p>
            <a:pPr marL="0" marR="0" lvl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Hind Light"/>
                <a:ea typeface="Hind Medium" charset="0"/>
                <a:cs typeface="Hind Medium" charset="0"/>
              </a:rPr>
              <a:t>Click to edit Master text styles</a:t>
            </a:r>
          </a:p>
          <a:p>
            <a:pPr marL="0" marR="0" lvl="1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270000" marR="0" lvl="2" indent="-27000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556650" marR="0" lvl="3" indent="-233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772650" marR="0" lvl="4" indent="-197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GB" sz="1800" b="0" i="0" u="none" strike="noStrike" kern="1200" cap="none" spc="20" normalizeH="0" baseline="0" noProof="0" dirty="0">
              <a:ln>
                <a:noFill/>
              </a:ln>
              <a:solidFill>
                <a:srgbClr val="0C1C2C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645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le subsection divi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4279119"/>
            <a:ext cx="5715734" cy="805092"/>
          </a:xfrm>
        </p:spPr>
        <p:txBody>
          <a:bodyPr wrap="square">
            <a:spAutoFit/>
          </a:bodyPr>
          <a:lstStyle>
            <a:lvl1pPr>
              <a:defRPr lang="en-GB" sz="2400" dirty="0">
                <a:solidFill>
                  <a:srgbClr val="EEF2EC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461259"/>
            <a:ext cx="11127883" cy="768224"/>
          </a:xfrm>
        </p:spPr>
        <p:txBody>
          <a:bodyPr/>
          <a:lstStyle>
            <a:lvl1pPr algn="l">
              <a:lnSpc>
                <a:spcPct val="104000"/>
              </a:lnSpc>
              <a:defRPr sz="4800">
                <a:solidFill>
                  <a:srgbClr val="EEF2E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68C4A143-42F1-CD4D-A024-23DD4025078D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158119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– Text + large image – Gree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6168855" y="0"/>
            <a:ext cx="6023145" cy="6857999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5479200" cy="391517"/>
          </a:xfrm>
        </p:spPr>
        <p:txBody>
          <a:bodyPr rIns="0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286356" y="661060"/>
            <a:ext cx="5375915" cy="38792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0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6143A7B2-C35C-E346-A08D-155760DB7296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1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2"/>
          <p:cNvSpPr>
            <a:spLocks noGrp="1"/>
          </p:cNvSpPr>
          <p:nvPr>
            <p:ph idx="22"/>
          </p:nvPr>
        </p:nvSpPr>
        <p:spPr>
          <a:xfrm>
            <a:off x="540000" y="1548400"/>
            <a:ext cx="5478179" cy="322036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 b="0" i="0">
                <a:latin typeface="Hind Medium" charset="0"/>
                <a:ea typeface="Hind Medium" charset="0"/>
                <a:cs typeface="Hind Medium" charset="0"/>
              </a:defRPr>
            </a:lvl1pPr>
            <a:lvl2pPr marL="0" marR="0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 sz="1800"/>
            </a:lvl2pPr>
            <a:lvl3pPr marL="270000" marR="0" indent="-27000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 sz="1800"/>
            </a:lvl3pPr>
            <a:lvl4pPr marL="556650" marR="0" indent="-233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 sz="1800"/>
            </a:lvl4pPr>
            <a:lvl5pPr marL="772650" marR="0" indent="-197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 sz="1800"/>
            </a:lvl5pPr>
          </a:lstStyle>
          <a:p>
            <a:pPr marL="0" marR="0" lvl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Hind Light"/>
                <a:ea typeface="Hind Medium" charset="0"/>
                <a:cs typeface="Hind Medium" charset="0"/>
              </a:rPr>
              <a:t>Click to edit Master text styles</a:t>
            </a:r>
          </a:p>
          <a:p>
            <a:pPr marL="0" marR="0" lvl="1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270000" marR="0" lvl="2" indent="-27000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556650" marR="0" lvl="3" indent="-233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772650" marR="0" lvl="4" indent="-197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GB" sz="1800" b="0" i="0" u="none" strike="noStrike" kern="1200" cap="none" spc="20" normalizeH="0" baseline="0" noProof="0" dirty="0">
              <a:ln>
                <a:noFill/>
              </a:ln>
              <a:solidFill>
                <a:srgbClr val="0C1C2C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32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– Text + graph – Gree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169025" y="0"/>
            <a:ext cx="602297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5" y="567101"/>
            <a:ext cx="5479200" cy="391517"/>
          </a:xfrm>
        </p:spPr>
        <p:txBody>
          <a:bodyPr rIns="0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6286356" y="662400"/>
            <a:ext cx="5517717" cy="54469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</a:defRPr>
            </a:lvl1pPr>
            <a:lvl2pPr>
              <a:defRPr sz="1000" b="0" i="0">
                <a:latin typeface="Hind Medium" charset="0"/>
                <a:ea typeface="Hind Medium" charset="0"/>
                <a:cs typeface="Hind Medium" charset="0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tabLst/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21"/>
          </p:nvPr>
        </p:nvSpPr>
        <p:spPr>
          <a:xfrm>
            <a:off x="540000" y="1548400"/>
            <a:ext cx="5478179" cy="322036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 b="0" i="0">
                <a:latin typeface="Hind Medium" charset="0"/>
                <a:ea typeface="Hind Medium" charset="0"/>
                <a:cs typeface="Hind Medium" charset="0"/>
              </a:defRPr>
            </a:lvl1pPr>
            <a:lvl2pPr marL="0" marR="0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 sz="1800"/>
            </a:lvl2pPr>
            <a:lvl3pPr marL="270000" marR="0" indent="-27000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 sz="1800"/>
            </a:lvl3pPr>
            <a:lvl4pPr marL="556650" marR="0" indent="-233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 sz="1800"/>
            </a:lvl4pPr>
            <a:lvl5pPr marL="772650" marR="0" indent="-197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 sz="1800"/>
            </a:lvl5pPr>
          </a:lstStyle>
          <a:p>
            <a:pPr marL="0" marR="0" lvl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Hind Light"/>
                <a:ea typeface="Hind Medium" charset="0"/>
                <a:cs typeface="Hind Medium" charset="0"/>
              </a:rPr>
              <a:t>Click to edit Master text styles</a:t>
            </a:r>
          </a:p>
          <a:p>
            <a:pPr marL="0" marR="0" lvl="1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270000" marR="0" lvl="2" indent="-27000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556650" marR="0" lvl="3" indent="-233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772650" marR="0" lvl="4" indent="-197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GB" sz="1800" b="0" i="0" u="none" strike="noStrike" kern="1200" cap="none" spc="20" normalizeH="0" baseline="0" noProof="0" dirty="0">
              <a:ln>
                <a:noFill/>
              </a:ln>
              <a:solidFill>
                <a:srgbClr val="0C1C2C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7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– Text only – Gree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0976" y="567101"/>
            <a:ext cx="11121296" cy="391517"/>
          </a:xfrm>
        </p:spPr>
        <p:txBody>
          <a:bodyPr/>
          <a:lstStyle/>
          <a:p>
            <a:r>
              <a:rPr lang="en-US" dirty="0"/>
              <a:t>Click to edit Master title style 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540000" y="2076214"/>
            <a:ext cx="2656800" cy="3062528"/>
          </a:xfrm>
          <a:prstGeom prst="rect">
            <a:avLst/>
          </a:prstGeom>
        </p:spPr>
        <p:txBody>
          <a:bodyPr/>
          <a:lstStyle>
            <a:lvl1pPr>
              <a:lnSpc>
                <a:spcPct val="115000"/>
              </a:lnSpc>
              <a:spcAft>
                <a:spcPts val="0"/>
              </a:spcAft>
              <a:defRPr sz="1600">
                <a:latin typeface="+mn-lt"/>
              </a:defRPr>
            </a:lvl1pPr>
            <a:lvl2pPr>
              <a:lnSpc>
                <a:spcPct val="115000"/>
              </a:lnSpc>
              <a:spcAft>
                <a:spcPts val="1000"/>
              </a:spcAft>
              <a:defRPr sz="1600" b="0" i="0">
                <a:latin typeface="Hind Medium" charset="0"/>
                <a:ea typeface="Hind Medium" charset="0"/>
                <a:cs typeface="Hind Medium" charset="0"/>
              </a:defRPr>
            </a:lvl2pPr>
            <a:lvl3pPr marL="158400" indent="-158400">
              <a:lnSpc>
                <a:spcPct val="115000"/>
              </a:lnSpc>
              <a:spcAft>
                <a:spcPts val="1200"/>
              </a:spcAft>
              <a:buSzPct val="90000"/>
              <a:buFont typeface=".AppleSystemUIFont" charset="-120"/>
              <a:buChar char="–"/>
              <a:defRPr sz="1500">
                <a:latin typeface="+mn-lt"/>
              </a:defRPr>
            </a:lvl3pPr>
            <a:lvl4pPr marL="158400" indent="-158400">
              <a:lnSpc>
                <a:spcPct val="115000"/>
              </a:lnSpc>
              <a:tabLst/>
              <a:defRPr sz="1500">
                <a:latin typeface="+mn-lt"/>
              </a:defRPr>
            </a:lvl4pPr>
            <a:lvl5pPr marL="158400" indent="-158400">
              <a:lnSpc>
                <a:spcPct val="115000"/>
              </a:lnSpc>
              <a:tabLst/>
              <a:defRPr sz="15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8"/>
          </p:nvPr>
        </p:nvSpPr>
        <p:spPr>
          <a:xfrm>
            <a:off x="3359178" y="2076214"/>
            <a:ext cx="2656800" cy="3062528"/>
          </a:xfrm>
          <a:prstGeom prst="rect">
            <a:avLst/>
          </a:prstGeom>
        </p:spPr>
        <p:txBody>
          <a:bodyPr/>
          <a:lstStyle>
            <a:lvl1pPr>
              <a:lnSpc>
                <a:spcPct val="115000"/>
              </a:lnSpc>
              <a:spcAft>
                <a:spcPts val="0"/>
              </a:spcAft>
              <a:defRPr sz="1600">
                <a:latin typeface="+mn-lt"/>
              </a:defRPr>
            </a:lvl1pPr>
            <a:lvl2pPr>
              <a:lnSpc>
                <a:spcPct val="115000"/>
              </a:lnSpc>
              <a:spcAft>
                <a:spcPts val="1000"/>
              </a:spcAft>
              <a:defRPr sz="1600" b="0" i="0">
                <a:latin typeface="Hind Medium" charset="0"/>
                <a:ea typeface="Hind Medium" charset="0"/>
                <a:cs typeface="Hind Medium" charset="0"/>
              </a:defRPr>
            </a:lvl2pPr>
            <a:lvl3pPr marL="158400" indent="-158400">
              <a:lnSpc>
                <a:spcPct val="115000"/>
              </a:lnSpc>
              <a:spcAft>
                <a:spcPts val="1200"/>
              </a:spcAft>
              <a:buSzPct val="90000"/>
              <a:buFont typeface=".AppleSystemUIFont" charset="-120"/>
              <a:buChar char="–"/>
              <a:defRPr sz="1500">
                <a:latin typeface="+mn-lt"/>
              </a:defRPr>
            </a:lvl3pPr>
            <a:lvl4pPr marL="158400" indent="-158400">
              <a:lnSpc>
                <a:spcPct val="115000"/>
              </a:lnSpc>
              <a:tabLst/>
              <a:defRPr sz="1500">
                <a:latin typeface="+mn-lt"/>
              </a:defRPr>
            </a:lvl4pPr>
            <a:lvl5pPr marL="158400" indent="-158400">
              <a:lnSpc>
                <a:spcPct val="115000"/>
              </a:lnSpc>
              <a:tabLst/>
              <a:defRPr sz="15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9"/>
          </p:nvPr>
        </p:nvSpPr>
        <p:spPr>
          <a:xfrm>
            <a:off x="6178356" y="2076214"/>
            <a:ext cx="2656800" cy="3062528"/>
          </a:xfrm>
          <a:prstGeom prst="rect">
            <a:avLst/>
          </a:prstGeom>
        </p:spPr>
        <p:txBody>
          <a:bodyPr/>
          <a:lstStyle>
            <a:lvl1pPr>
              <a:lnSpc>
                <a:spcPct val="115000"/>
              </a:lnSpc>
              <a:spcAft>
                <a:spcPts val="0"/>
              </a:spcAft>
              <a:defRPr sz="1600">
                <a:latin typeface="+mn-lt"/>
              </a:defRPr>
            </a:lvl1pPr>
            <a:lvl2pPr>
              <a:lnSpc>
                <a:spcPct val="115000"/>
              </a:lnSpc>
              <a:spcAft>
                <a:spcPts val="1000"/>
              </a:spcAft>
              <a:defRPr sz="1600" b="0" i="0">
                <a:latin typeface="Hind Medium" charset="0"/>
                <a:ea typeface="Hind Medium" charset="0"/>
                <a:cs typeface="Hind Medium" charset="0"/>
              </a:defRPr>
            </a:lvl2pPr>
            <a:lvl3pPr marL="158400" indent="-158400">
              <a:lnSpc>
                <a:spcPct val="115000"/>
              </a:lnSpc>
              <a:spcAft>
                <a:spcPts val="1200"/>
              </a:spcAft>
              <a:buSzPct val="90000"/>
              <a:buFont typeface=".AppleSystemUIFont" charset="-120"/>
              <a:buChar char="–"/>
              <a:defRPr sz="1500">
                <a:latin typeface="+mn-lt"/>
              </a:defRPr>
            </a:lvl3pPr>
            <a:lvl4pPr marL="158400" indent="-158400">
              <a:lnSpc>
                <a:spcPct val="115000"/>
              </a:lnSpc>
              <a:tabLst/>
              <a:defRPr sz="1500">
                <a:latin typeface="+mn-lt"/>
              </a:defRPr>
            </a:lvl4pPr>
            <a:lvl5pPr marL="158400" indent="-158400">
              <a:lnSpc>
                <a:spcPct val="115000"/>
              </a:lnSpc>
              <a:tabLst/>
              <a:defRPr sz="15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20"/>
          </p:nvPr>
        </p:nvSpPr>
        <p:spPr>
          <a:xfrm>
            <a:off x="8997535" y="2076214"/>
            <a:ext cx="2656800" cy="3062528"/>
          </a:xfrm>
          <a:prstGeom prst="rect">
            <a:avLst/>
          </a:prstGeom>
        </p:spPr>
        <p:txBody>
          <a:bodyPr/>
          <a:lstStyle>
            <a:lvl1pPr>
              <a:lnSpc>
                <a:spcPct val="115000"/>
              </a:lnSpc>
              <a:spcAft>
                <a:spcPts val="0"/>
              </a:spcAft>
              <a:defRPr sz="1600">
                <a:latin typeface="+mn-lt"/>
              </a:defRPr>
            </a:lvl1pPr>
            <a:lvl2pPr>
              <a:lnSpc>
                <a:spcPct val="115000"/>
              </a:lnSpc>
              <a:spcAft>
                <a:spcPts val="1000"/>
              </a:spcAft>
              <a:defRPr sz="1600" b="0" i="0">
                <a:latin typeface="Hind Medium" charset="0"/>
                <a:ea typeface="Hind Medium" charset="0"/>
                <a:cs typeface="Hind Medium" charset="0"/>
              </a:defRPr>
            </a:lvl2pPr>
            <a:lvl3pPr marL="158400" indent="-158400">
              <a:lnSpc>
                <a:spcPct val="115000"/>
              </a:lnSpc>
              <a:spcAft>
                <a:spcPts val="1200"/>
              </a:spcAft>
              <a:buSzPct val="90000"/>
              <a:buFont typeface=".AppleSystemUIFont" charset="-120"/>
              <a:buChar char="–"/>
              <a:defRPr sz="1500">
                <a:latin typeface="+mn-lt"/>
              </a:defRPr>
            </a:lvl3pPr>
            <a:lvl4pPr marL="158400" indent="-158400">
              <a:lnSpc>
                <a:spcPct val="115000"/>
              </a:lnSpc>
              <a:tabLst/>
              <a:defRPr sz="1500">
                <a:latin typeface="+mn-lt"/>
              </a:defRPr>
            </a:lvl4pPr>
            <a:lvl5pPr marL="158400" indent="-158400">
              <a:lnSpc>
                <a:spcPct val="115000"/>
              </a:lnSpc>
              <a:tabLst/>
              <a:defRPr sz="15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1A76B3F0-9F3C-DE45-BFE9-2ED2B8F83AF3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62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– Chart – Gree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39151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33249" y="1774405"/>
            <a:ext cx="2662877" cy="3666146"/>
          </a:xfrm>
          <a:prstGeom prst="rect">
            <a:avLst/>
          </a:prstGeom>
          <a:solidFill>
            <a:srgbClr val="FFFFFF"/>
          </a:solidFill>
        </p:spPr>
        <p:txBody>
          <a:bodyPr tIns="864000"/>
          <a:lstStyle>
            <a:lvl1pPr algn="ctr">
              <a:lnSpc>
                <a:spcPct val="115000"/>
              </a:lnSpc>
              <a:spcAft>
                <a:spcPts val="3200"/>
              </a:spcAft>
              <a:defRPr sz="3600" spc="0">
                <a:solidFill>
                  <a:schemeClr val="tx2"/>
                </a:solidFill>
                <a:latin typeface="+mn-lt"/>
              </a:defRPr>
            </a:lvl1pPr>
            <a:lvl2pPr algn="ctr">
              <a:lnSpc>
                <a:spcPct val="115000"/>
              </a:lnSpc>
              <a:defRPr sz="1800" spc="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355298" y="1774405"/>
            <a:ext cx="2662877" cy="3666146"/>
          </a:xfrm>
          <a:prstGeom prst="rect">
            <a:avLst/>
          </a:prstGeom>
          <a:solidFill>
            <a:srgbClr val="FFFFFF"/>
          </a:solidFill>
        </p:spPr>
        <p:txBody>
          <a:bodyPr tIns="864000"/>
          <a:lstStyle>
            <a:lvl1pPr algn="ctr">
              <a:lnSpc>
                <a:spcPct val="115000"/>
              </a:lnSpc>
              <a:spcAft>
                <a:spcPts val="3200"/>
              </a:spcAft>
              <a:defRPr sz="3600" spc="0">
                <a:solidFill>
                  <a:schemeClr val="tx2"/>
                </a:solidFill>
                <a:latin typeface="+mn-lt"/>
              </a:defRPr>
            </a:lvl1pPr>
            <a:lvl2pPr algn="ctr">
              <a:lnSpc>
                <a:spcPct val="115000"/>
              </a:lnSpc>
              <a:defRPr sz="1800" spc="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177347" y="1774405"/>
            <a:ext cx="2662877" cy="3666146"/>
          </a:xfrm>
          <a:prstGeom prst="rect">
            <a:avLst/>
          </a:prstGeom>
          <a:solidFill>
            <a:schemeClr val="tx2"/>
          </a:solidFill>
        </p:spPr>
        <p:txBody>
          <a:bodyPr tIns="864000"/>
          <a:lstStyle>
            <a:lvl1pPr algn="ctr">
              <a:lnSpc>
                <a:spcPct val="115000"/>
              </a:lnSpc>
              <a:spcAft>
                <a:spcPts val="3200"/>
              </a:spcAft>
              <a:defRPr sz="3600" spc="0">
                <a:solidFill>
                  <a:srgbClr val="FFFFFF"/>
                </a:solidFill>
                <a:latin typeface="+mn-lt"/>
              </a:defRPr>
            </a:lvl1pPr>
            <a:lvl2pPr algn="ctr">
              <a:lnSpc>
                <a:spcPct val="115000"/>
              </a:lnSpc>
              <a:defRPr sz="1800" spc="0">
                <a:solidFill>
                  <a:srgbClr val="FFFFFF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8999395" y="1774405"/>
            <a:ext cx="2662877" cy="3666146"/>
          </a:xfrm>
          <a:prstGeom prst="rect">
            <a:avLst/>
          </a:prstGeom>
          <a:solidFill>
            <a:srgbClr val="FFFFFF"/>
          </a:solidFill>
        </p:spPr>
        <p:txBody>
          <a:bodyPr tIns="864000"/>
          <a:lstStyle>
            <a:lvl1pPr algn="ctr">
              <a:lnSpc>
                <a:spcPct val="115000"/>
              </a:lnSpc>
              <a:spcAft>
                <a:spcPts val="3200"/>
              </a:spcAft>
              <a:defRPr sz="3600" spc="0">
                <a:solidFill>
                  <a:schemeClr val="tx2"/>
                </a:solidFill>
                <a:latin typeface="+mn-lt"/>
              </a:defRPr>
            </a:lvl1pPr>
            <a:lvl2pPr algn="ctr">
              <a:lnSpc>
                <a:spcPct val="115000"/>
              </a:lnSpc>
              <a:defRPr sz="1800" spc="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9D8B29AF-7C6A-5F4D-80AD-1814178AF230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0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statement – Neutral gree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842400" y="525600"/>
            <a:ext cx="10508400" cy="55728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10000"/>
              </a:lnSpc>
              <a:spcAft>
                <a:spcPts val="2000"/>
              </a:spcAft>
              <a:defRPr sz="3600" b="0" i="0" spc="50" baseline="0">
                <a:solidFill>
                  <a:schemeClr val="tx1"/>
                </a:solidFill>
                <a:latin typeface="+mn-lt"/>
                <a:ea typeface="Hind Medium" charset="0"/>
                <a:cs typeface="Hind Medium" charset="0"/>
              </a:defRPr>
            </a:lvl1pPr>
            <a:lvl2pPr algn="ctr">
              <a:lnSpc>
                <a:spcPct val="110000"/>
              </a:lnSpc>
              <a:defRPr b="0" i="0">
                <a:solidFill>
                  <a:schemeClr val="tx1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>
              <a:spcAft>
                <a:spcPts val="1500"/>
              </a:spcAft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0074F2-1090-0744-858A-D1BB34EE7CED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90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statement –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33250" y="952107"/>
            <a:ext cx="11129022" cy="4845378"/>
          </a:xfrm>
        </p:spPr>
        <p:txBody>
          <a:bodyPr rIns="0" anchor="ctr">
            <a:noAutofit/>
          </a:bodyPr>
          <a:lstStyle>
            <a:lvl1pPr algn="ctr">
              <a:lnSpc>
                <a:spcPct val="104000"/>
              </a:lnSpc>
              <a:defRPr sz="4800" spc="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</a:t>
            </a:r>
            <a:r>
              <a:rPr lang="en-US" dirty="0"/>
              <a:t>to edit Master title style</a:t>
            </a:r>
            <a:endParaRPr lang="en-GB" dirty="0"/>
          </a:p>
        </p:txBody>
      </p:sp>
      <p:sp>
        <p:nvSpPr>
          <p:cNvPr id="12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918575" y="6342063"/>
            <a:ext cx="2743200" cy="173037"/>
          </a:xfrm>
        </p:spPr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528BDF42-62B5-874D-A7F5-A52B65B377A4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7361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– Content – Gree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39151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6E2DA8-8964-4745-ACD2-3F214ED7311A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54579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1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subsection divi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4279119"/>
            <a:ext cx="5715734" cy="805092"/>
          </a:xfrm>
        </p:spPr>
        <p:txBody>
          <a:bodyPr wrap="square">
            <a:spAutoFit/>
          </a:bodyPr>
          <a:lstStyle>
            <a:lvl1pPr>
              <a:defRPr lang="en-GB" sz="2400" dirty="0">
                <a:solidFill>
                  <a:srgbClr val="EEF2EC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461259"/>
            <a:ext cx="11127883" cy="768224"/>
          </a:xfrm>
        </p:spPr>
        <p:txBody>
          <a:bodyPr/>
          <a:lstStyle>
            <a:lvl1pPr algn="l">
              <a:lnSpc>
                <a:spcPct val="104000"/>
              </a:lnSpc>
              <a:defRPr sz="4800">
                <a:solidFill>
                  <a:srgbClr val="EEF2E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3FB79B9C-4BB8-F94D-A304-79486E9E65B1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1105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/statement – Blue templat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3250" y="525600"/>
            <a:ext cx="11129022" cy="5572800"/>
          </a:xfrm>
        </p:spPr>
        <p:txBody>
          <a:bodyPr anchor="ctr"/>
          <a:lstStyle>
            <a:lvl1pPr algn="ctr">
              <a:lnSpc>
                <a:spcPct val="110000"/>
              </a:lnSpc>
              <a:spcAft>
                <a:spcPts val="2000"/>
              </a:spcAft>
              <a:defRPr sz="3600" b="0" i="0" spc="50" baseline="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algn="ctr">
              <a:lnSpc>
                <a:spcPct val="110000"/>
              </a:lnSpc>
              <a:defRPr b="0" i="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>
              <a:spcAft>
                <a:spcPts val="1500"/>
              </a:spcAft>
              <a:defRPr/>
            </a:lvl3pPr>
          </a:lstStyle>
          <a:p>
            <a:pPr lvl="0"/>
            <a:r>
              <a:rPr lang="en-US" dirty="0"/>
              <a:t>Large quote or statement style</a:t>
            </a:r>
          </a:p>
          <a:p>
            <a:pPr lvl="1"/>
            <a:r>
              <a:rPr lang="en-US" dirty="0"/>
              <a:t>Supporting content</a:t>
            </a:r>
            <a:endParaRPr lang="en-GB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DBE5F007-28FD-B845-A833-24BC97E499D9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107203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/statement –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250" y="952107"/>
            <a:ext cx="11129022" cy="4845378"/>
          </a:xfrm>
        </p:spPr>
        <p:txBody>
          <a:bodyPr rIns="0" anchor="ctr">
            <a:noAutofit/>
          </a:bodyPr>
          <a:lstStyle>
            <a:lvl1pPr algn="ctr">
              <a:lnSpc>
                <a:spcPct val="104000"/>
              </a:lnSpc>
              <a:defRPr sz="4800" spc="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528BDF42-62B5-874D-A7F5-A52B65B377A4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30742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– Blue templa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65"/>
          <p:cNvSpPr txBox="1">
            <a:spLocks/>
          </p:cNvSpPr>
          <p:nvPr userDrawn="1"/>
        </p:nvSpPr>
        <p:spPr>
          <a:xfrm>
            <a:off x="61737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Visit us at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/>
              <a:t>www.internetsociety.org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Follow us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@internetsociety</a:t>
            </a:r>
          </a:p>
        </p:txBody>
      </p:sp>
      <p:sp>
        <p:nvSpPr>
          <p:cNvPr id="5" name="Text Placeholder 7"/>
          <p:cNvSpPr txBox="1">
            <a:spLocks/>
          </p:cNvSpPr>
          <p:nvPr userDrawn="1"/>
        </p:nvSpPr>
        <p:spPr>
          <a:xfrm>
            <a:off x="8056563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Galerie Jean-Malbuisson 15, </a:t>
            </a:r>
            <a:br>
              <a:rPr lang="en-GB" dirty="0"/>
            </a:br>
            <a:r>
              <a:rPr lang="en-GB" dirty="0"/>
              <a:t>CH-1204 Geneva, </a:t>
            </a:r>
            <a:br>
              <a:rPr lang="en-GB" dirty="0"/>
            </a:br>
            <a:r>
              <a:rPr lang="en-GB" dirty="0"/>
              <a:t>Switzerland.</a:t>
            </a:r>
            <a:br>
              <a:rPr lang="en-GB" dirty="0"/>
            </a:br>
            <a:r>
              <a:rPr lang="en-GB" dirty="0"/>
              <a:t>+41 22 807 1444</a:t>
            </a:r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Text Placeholder 8"/>
          <p:cNvSpPr txBox="1">
            <a:spLocks/>
          </p:cNvSpPr>
          <p:nvPr userDrawn="1"/>
        </p:nvSpPr>
        <p:spPr>
          <a:xfrm>
            <a:off x="99329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dirty="0"/>
              <a:t>1775 Wiehle Avenue, </a:t>
            </a:r>
            <a:br>
              <a:rPr lang="de-DE" dirty="0"/>
            </a:br>
            <a:r>
              <a:rPr lang="de-DE" dirty="0"/>
              <a:t>Suite 201, Reston, VA </a:t>
            </a:r>
            <a:br>
              <a:rPr lang="de-DE" dirty="0"/>
            </a:br>
            <a:r>
              <a:rPr lang="de-DE" dirty="0"/>
              <a:t>20190-5108 USA. </a:t>
            </a:r>
            <a:br>
              <a:rPr lang="de-DE" dirty="0"/>
            </a:br>
            <a:r>
              <a:rPr lang="de-DE" dirty="0"/>
              <a:t>+1 703 439 2120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Title 4"/>
          <p:cNvSpPr txBox="1">
            <a:spLocks/>
          </p:cNvSpPr>
          <p:nvPr userDrawn="1"/>
        </p:nvSpPr>
        <p:spPr>
          <a:xfrm>
            <a:off x="540000" y="2281238"/>
            <a:ext cx="9001125" cy="10064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109000"/>
              </a:lnSpc>
              <a:spcBef>
                <a:spcPct val="0"/>
              </a:spcBef>
              <a:buNone/>
              <a:defRPr sz="6000" kern="1200" spc="2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Thank you.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40000" y="4351780"/>
            <a:ext cx="4097551" cy="902123"/>
          </a:xfr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chemeClr val="bg1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18433E0E-72FD-FD40-88BA-BE70973222D5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213513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t involved – Blue templa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65"/>
          <p:cNvSpPr txBox="1">
            <a:spLocks/>
          </p:cNvSpPr>
          <p:nvPr userDrawn="1"/>
        </p:nvSpPr>
        <p:spPr>
          <a:xfrm>
            <a:off x="61737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Visit us at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/>
              <a:t>www.internetsociety.org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Follow us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@internetsociety</a:t>
            </a:r>
          </a:p>
        </p:txBody>
      </p:sp>
      <p:sp>
        <p:nvSpPr>
          <p:cNvPr id="5" name="Text Placeholder 7"/>
          <p:cNvSpPr txBox="1">
            <a:spLocks/>
          </p:cNvSpPr>
          <p:nvPr userDrawn="1"/>
        </p:nvSpPr>
        <p:spPr>
          <a:xfrm>
            <a:off x="8056563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Galerie Jean-Malbuisson 15, </a:t>
            </a:r>
            <a:br>
              <a:rPr lang="en-GB" dirty="0"/>
            </a:br>
            <a:r>
              <a:rPr lang="en-GB" dirty="0"/>
              <a:t>CH-1204 Geneva, </a:t>
            </a:r>
            <a:br>
              <a:rPr lang="en-GB" dirty="0"/>
            </a:br>
            <a:r>
              <a:rPr lang="en-GB" dirty="0"/>
              <a:t>Switzerland.</a:t>
            </a:r>
            <a:br>
              <a:rPr lang="en-GB" dirty="0"/>
            </a:br>
            <a:r>
              <a:rPr lang="en-GB" dirty="0"/>
              <a:t>+41 22 807 1444</a:t>
            </a:r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Text Placeholder 8"/>
          <p:cNvSpPr txBox="1">
            <a:spLocks/>
          </p:cNvSpPr>
          <p:nvPr userDrawn="1"/>
        </p:nvSpPr>
        <p:spPr>
          <a:xfrm>
            <a:off x="99329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dirty="0"/>
              <a:t>1775 Wiehle Avenue, </a:t>
            </a:r>
            <a:br>
              <a:rPr lang="de-DE" dirty="0"/>
            </a:br>
            <a:r>
              <a:rPr lang="de-DE" dirty="0"/>
              <a:t>Suite 201, Reston, VA </a:t>
            </a:r>
            <a:br>
              <a:rPr lang="de-DE" dirty="0"/>
            </a:br>
            <a:r>
              <a:rPr lang="de-DE" dirty="0"/>
              <a:t>20190-5108 USA. </a:t>
            </a:r>
            <a:br>
              <a:rPr lang="de-DE" dirty="0"/>
            </a:br>
            <a:r>
              <a:rPr lang="de-DE" dirty="0"/>
              <a:t>+1 703 439 2120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Title 4"/>
          <p:cNvSpPr txBox="1">
            <a:spLocks/>
          </p:cNvSpPr>
          <p:nvPr userDrawn="1"/>
        </p:nvSpPr>
        <p:spPr>
          <a:xfrm>
            <a:off x="540000" y="2281238"/>
            <a:ext cx="9001125" cy="10064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109000"/>
              </a:lnSpc>
              <a:spcBef>
                <a:spcPct val="0"/>
              </a:spcBef>
              <a:buNone/>
              <a:defRPr sz="6000" kern="1200" spc="2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Get involved.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40000" y="4351780"/>
            <a:ext cx="4097551" cy="902123"/>
          </a:xfr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chemeClr val="bg1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9762ADA9-0755-1F48-8532-9AFBBB73FAAF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69040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– Text only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537799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548400"/>
            <a:ext cx="11122272" cy="3220368"/>
          </a:xfrm>
        </p:spPr>
        <p:txBody>
          <a:bodyPr/>
          <a:lstStyle>
            <a:lvl1pPr>
              <a:spcAft>
                <a:spcPts val="1200"/>
              </a:spcAft>
              <a:defRPr b="0" i="0">
                <a:latin typeface="+mn-lt"/>
                <a:ea typeface="Hind Medium" charset="0"/>
                <a:cs typeface="Hind Medium" charset="0"/>
              </a:defRPr>
            </a:lvl1pPr>
            <a:lvl2pPr>
              <a:lnSpc>
                <a:spcPct val="114000"/>
              </a:lnSpc>
              <a:defRPr sz="1800">
                <a:latin typeface="+mn-lt"/>
              </a:defRPr>
            </a:lvl2pPr>
            <a:lvl3pPr>
              <a:lnSpc>
                <a:spcPct val="114000"/>
              </a:lnSpc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14000"/>
              </a:lnSpc>
              <a:defRPr sz="1800">
                <a:latin typeface="+mn-lt"/>
              </a:defRPr>
            </a:lvl4pPr>
            <a:lvl5pPr>
              <a:lnSpc>
                <a:spcPct val="114000"/>
              </a:lnSpc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9EE1D23A-55C4-7542-8A1B-C225D7430AAE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3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1338" y="566738"/>
            <a:ext cx="11109600" cy="78303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1548400"/>
            <a:ext cx="11109600" cy="35988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918575" y="6342063"/>
            <a:ext cx="2743200" cy="17303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F4C3A41F-A775-1140-95F7-087AA6C6EBC6}" type="slidenum">
              <a:rPr lang="en-GB" altLang="en-US" noProof="0" smtClean="0"/>
              <a:pPr/>
              <a:t>‹#›</a:t>
            </a:fld>
            <a:endParaRPr lang="en-GB" altLang="en-US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14" r:id="rId9"/>
    <p:sldLayoutId id="2147483715" r:id="rId10"/>
    <p:sldLayoutId id="2147483731" r:id="rId11"/>
    <p:sldLayoutId id="2147483716" r:id="rId12"/>
    <p:sldLayoutId id="2147483732" r:id="rId13"/>
    <p:sldLayoutId id="2147483733" r:id="rId14"/>
    <p:sldLayoutId id="2147483717" r:id="rId15"/>
    <p:sldLayoutId id="2147483734" r:id="rId16"/>
    <p:sldLayoutId id="2147483735" r:id="rId17"/>
    <p:sldLayoutId id="2147483751" r:id="rId1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3000" kern="1200" spc="2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2pPr>
      <a:lvl3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3pPr>
      <a:lvl4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4pPr>
      <a:lvl5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5pPr>
      <a:lvl6pPr marL="4572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6pPr>
      <a:lvl7pPr marL="9144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7pPr>
      <a:lvl8pPr marL="13716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8pPr>
      <a:lvl9pPr marL="18288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9pPr>
    </p:titleStyle>
    <p:bodyStyle>
      <a:lvl1pPr algn="l" rtl="0" eaLnBrk="1" fontAlgn="base" hangingPunct="1">
        <a:lnSpc>
          <a:spcPct val="106000"/>
        </a:lnSpc>
        <a:spcBef>
          <a:spcPct val="0"/>
        </a:spcBef>
        <a:spcAft>
          <a:spcPts val="1200"/>
        </a:spcAft>
        <a:buFont typeface="Arial" charset="0"/>
        <a:defRPr sz="2000" kern="1200" spc="20">
          <a:solidFill>
            <a:schemeClr val="tx1"/>
          </a:solidFill>
          <a:latin typeface="+mn-lt"/>
          <a:ea typeface="Hind Medium" charset="0"/>
          <a:cs typeface="Hind Medium" charset="0"/>
        </a:defRPr>
      </a:lvl1pPr>
      <a:lvl2pPr algn="l" rtl="0" eaLnBrk="1" fontAlgn="base" hangingPunct="1">
        <a:lnSpc>
          <a:spcPct val="113000"/>
        </a:lnSpc>
        <a:spcBef>
          <a:spcPct val="0"/>
        </a:spcBef>
        <a:spcAft>
          <a:spcPct val="0"/>
        </a:spcAft>
        <a:buFont typeface=".AppleSystemUIFont" charset="0"/>
        <a:defRPr sz="1800"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270000" indent="-270000" algn="l" rtl="0" eaLnBrk="1" fontAlgn="base" hangingPunct="1">
        <a:lnSpc>
          <a:spcPct val="113000"/>
        </a:lnSpc>
        <a:spcBef>
          <a:spcPct val="0"/>
        </a:spcBef>
        <a:spcAft>
          <a:spcPts val="0"/>
        </a:spcAft>
        <a:buSzPct val="72000"/>
        <a:buFont typeface=".AppleSystemUIFont" charset="0"/>
        <a:buChar char="—"/>
        <a:defRPr sz="1800"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556650" indent="-233925" algn="l" rtl="0" eaLnBrk="1" fontAlgn="base" hangingPunct="1">
        <a:lnSpc>
          <a:spcPct val="113000"/>
        </a:lnSpc>
        <a:spcBef>
          <a:spcPct val="0"/>
        </a:spcBef>
        <a:spcAft>
          <a:spcPct val="0"/>
        </a:spcAft>
        <a:buSzPct val="90000"/>
        <a:buFont typeface=".AppleSystemUIFont" charset="0"/>
        <a:buChar char="–"/>
        <a:defRPr sz="1800"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772650" indent="-197925" algn="l" rtl="0" eaLnBrk="1" fontAlgn="base" hangingPunct="1">
        <a:lnSpc>
          <a:spcPct val="113000"/>
        </a:lnSpc>
        <a:spcBef>
          <a:spcPct val="0"/>
        </a:spcBef>
        <a:spcAft>
          <a:spcPts val="1500"/>
        </a:spcAft>
        <a:buSzPct val="75000"/>
        <a:buFont typeface="Arial" charset="0"/>
        <a:buChar char="•"/>
        <a:defRPr sz="1800"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1338" y="566738"/>
            <a:ext cx="11109600" cy="48936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GB" noProof="1"/>
              <a:t>Click to edit Master title style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918575" y="6342063"/>
            <a:ext cx="2743200" cy="17303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66C934B7-3B58-BB48-B505-F2B1E8AB1EFB}" type="slidenum">
              <a:rPr lang="en-GB" altLang="en-US" noProof="1" dirty="0" smtClean="0"/>
              <a:pPr/>
              <a:t>‹#›</a:t>
            </a:fld>
            <a:endParaRPr lang="en-GB" altLang="en-US" noProof="1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539750" y="1548400"/>
            <a:ext cx="11109600" cy="35988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Hind Light"/>
                <a:ea typeface="Hind Medium" charset="0"/>
                <a:cs typeface="Hind Medium" charset="0"/>
              </a:rPr>
              <a:t>Click to edit Master text styles</a:t>
            </a:r>
          </a:p>
          <a:p>
            <a:pPr marL="0" marR="0" lvl="1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270000" marR="0" lvl="2" indent="-27000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556650" marR="0" lvl="3" indent="-233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772650" marR="0" lvl="4" indent="-197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GB" sz="1800" b="0" i="0" u="none" strike="noStrike" kern="1200" cap="none" spc="20" normalizeH="0" baseline="0" noProof="0" dirty="0">
              <a:ln>
                <a:noFill/>
              </a:ln>
              <a:solidFill>
                <a:srgbClr val="0C1C2C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18" r:id="rId9"/>
    <p:sldLayoutId id="2147483719" r:id="rId10"/>
    <p:sldLayoutId id="2147483745" r:id="rId11"/>
    <p:sldLayoutId id="2147483720" r:id="rId12"/>
    <p:sldLayoutId id="2147483746" r:id="rId13"/>
    <p:sldLayoutId id="2147483747" r:id="rId14"/>
    <p:sldLayoutId id="2147483721" r:id="rId15"/>
    <p:sldLayoutId id="2147483748" r:id="rId16"/>
    <p:sldLayoutId id="2147483750" r:id="rId17"/>
    <p:sldLayoutId id="2147483749" r:id="rId18"/>
    <p:sldLayoutId id="2147483752" r:id="rId1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l" rtl="0" fontAlgn="base">
        <a:lnSpc>
          <a:spcPct val="106000"/>
        </a:lnSpc>
        <a:spcBef>
          <a:spcPct val="0"/>
        </a:spcBef>
        <a:spcAft>
          <a:spcPct val="0"/>
        </a:spcAft>
        <a:defRPr sz="3000" kern="1200" spc="2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l" rtl="0" fontAlgn="base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2pPr>
      <a:lvl3pPr algn="l" rtl="0" fontAlgn="base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3pPr>
      <a:lvl4pPr algn="l" rtl="0" fontAlgn="base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4pPr>
      <a:lvl5pPr algn="l" rtl="0" fontAlgn="base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5pPr>
      <a:lvl6pPr marL="457200" algn="l" rtl="0" fontAlgn="base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6pPr>
      <a:lvl7pPr marL="914400" algn="l" rtl="0" fontAlgn="base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7pPr>
      <a:lvl8pPr marL="1371600" algn="l" rtl="0" fontAlgn="base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8pPr>
      <a:lvl9pPr marL="1828800" algn="l" rtl="0" fontAlgn="base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9pPr>
    </p:titleStyle>
    <p:bodyStyle>
      <a:lvl1pPr marL="0" marR="0" indent="0" algn="l" defTabSz="914400" rtl="0" eaLnBrk="1" fontAlgn="base" latinLnBrk="0" hangingPunct="1">
        <a:lnSpc>
          <a:spcPct val="106000"/>
        </a:lnSpc>
        <a:spcBef>
          <a:spcPct val="0"/>
        </a:spcBef>
        <a:spcAft>
          <a:spcPts val="1200"/>
        </a:spcAft>
        <a:buClrTx/>
        <a:buSzTx/>
        <a:buFont typeface="Arial" charset="0"/>
        <a:buNone/>
        <a:tabLst/>
        <a:defRPr sz="2000" kern="1200" spc="20">
          <a:solidFill>
            <a:schemeClr val="tx1"/>
          </a:solidFill>
          <a:latin typeface="Hind Medium" charset="0"/>
          <a:ea typeface="Hind Medium" charset="0"/>
          <a:cs typeface="Hind Medium" charset="0"/>
        </a:defRPr>
      </a:lvl1pPr>
      <a:lvl2pPr marL="0" marR="0" indent="0" algn="l" defTabSz="914400" rtl="0" eaLnBrk="1" fontAlgn="base" latinLnBrk="0" hangingPunct="1">
        <a:lnSpc>
          <a:spcPct val="113000"/>
        </a:lnSpc>
        <a:spcBef>
          <a:spcPct val="0"/>
        </a:spcBef>
        <a:spcAft>
          <a:spcPct val="0"/>
        </a:spcAft>
        <a:buClrTx/>
        <a:buSzTx/>
        <a:buFont typeface=".AppleSystemUIFont" charset="0"/>
        <a:buNone/>
        <a:tabLst/>
        <a:defRPr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270000" marR="0" indent="-270000" algn="l" defTabSz="914400" rtl="0" eaLnBrk="1" fontAlgn="base" latinLnBrk="0" hangingPunct="1">
        <a:lnSpc>
          <a:spcPct val="113000"/>
        </a:lnSpc>
        <a:spcBef>
          <a:spcPct val="0"/>
        </a:spcBef>
        <a:spcAft>
          <a:spcPts val="0"/>
        </a:spcAft>
        <a:buClrTx/>
        <a:buSzPct val="72000"/>
        <a:buFont typeface=".AppleSystemUIFont" charset="0"/>
        <a:buChar char="—"/>
        <a:tabLst/>
        <a:defRPr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556650" marR="0" indent="-233925" algn="l" defTabSz="914400" rtl="0" eaLnBrk="1" fontAlgn="base" latinLnBrk="0" hangingPunct="1">
        <a:lnSpc>
          <a:spcPct val="113000"/>
        </a:lnSpc>
        <a:spcBef>
          <a:spcPct val="0"/>
        </a:spcBef>
        <a:spcAft>
          <a:spcPct val="0"/>
        </a:spcAft>
        <a:buClrTx/>
        <a:buSzPct val="90000"/>
        <a:buFont typeface=".AppleSystemUIFont" charset="0"/>
        <a:buChar char="–"/>
        <a:tabLst/>
        <a:defRPr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772650" marR="0" indent="-197925" algn="l" defTabSz="914400" rtl="0" eaLnBrk="1" fontAlgn="base" latinLnBrk="0" hangingPunct="1">
        <a:lnSpc>
          <a:spcPct val="113000"/>
        </a:lnSpc>
        <a:spcBef>
          <a:spcPct val="0"/>
        </a:spcBef>
        <a:spcAft>
          <a:spcPts val="1500"/>
        </a:spcAft>
        <a:buClrTx/>
        <a:buSzPct val="75000"/>
        <a:buFont typeface="Arial" charset="0"/>
        <a:buChar char="•"/>
        <a:tabLst/>
        <a:defRPr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og.net/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f-csirt.org/" TargetMode="External"/><Relationship Id="rId2" Type="http://schemas.openxmlformats.org/officeDocument/2006/relationships/hyperlink" Target="http://asrenorg.net/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oic-cert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534988" y="3355975"/>
            <a:ext cx="9001125" cy="437364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Where to engage with standards makers and operators</a:t>
            </a: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534988" y="2855914"/>
            <a:ext cx="9001125" cy="5000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The Internet Technical Community</a:t>
            </a:r>
            <a:endParaRPr lang="en-GB" dirty="0">
              <a:ea typeface="+mj-ea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33400" y="5605463"/>
            <a:ext cx="4097338" cy="901700"/>
          </a:xfrm>
        </p:spPr>
        <p:txBody>
          <a:bodyPr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Hind Medium" charset="0"/>
                <a:ea typeface="Hind Medium" charset="0"/>
                <a:cs typeface="Hind Medium" charset="0"/>
              </a:rPr>
              <a:t>Kevin </a:t>
            </a:r>
            <a:r>
              <a:rPr lang="en-GB" dirty="0" err="1">
                <a:latin typeface="Hind Medium" charset="0"/>
                <a:ea typeface="Hind Medium" charset="0"/>
                <a:cs typeface="Hind Medium" charset="0"/>
              </a:rPr>
              <a:t>Meynell</a:t>
            </a:r>
            <a:endParaRPr lang="en-GB" dirty="0">
              <a:latin typeface="Hind Medium" charset="0"/>
              <a:ea typeface="Hind Medium" charset="0"/>
              <a:cs typeface="Hind Medium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ea typeface="+mn-ea"/>
              </a:rPr>
              <a:t>Manager, Technical &amp; Operational Engagement</a:t>
            </a:r>
          </a:p>
          <a:p>
            <a:pPr lvl="2" fontAlgn="auto">
              <a:spcBef>
                <a:spcPts val="0"/>
              </a:spcBef>
              <a:buFont typeface=".AppleSystemUIFont" charset="-120"/>
              <a:buNone/>
              <a:defRPr/>
            </a:pPr>
            <a:r>
              <a:rPr lang="en-GB" dirty="0" err="1">
                <a:ea typeface="+mn-ea"/>
              </a:rPr>
              <a:t>meynell@isoc.org</a:t>
            </a:r>
            <a:endParaRPr lang="en-GB" dirty="0"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33400" y="574675"/>
            <a:ext cx="4097338" cy="253339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/>
              <a:t>5 April 2019</a:t>
            </a:r>
          </a:p>
        </p:txBody>
      </p:sp>
      <p:sp>
        <p:nvSpPr>
          <p:cNvPr id="31749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342063"/>
            <a:ext cx="7031038" cy="17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r>
              <a:rPr lang="en-GB" altLang="en-US" dirty="0"/>
              <a:t>Presentation title – Client name</a:t>
            </a:r>
          </a:p>
        </p:txBody>
      </p:sp>
      <p:sp>
        <p:nvSpPr>
          <p:cNvPr id="31750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42063"/>
            <a:ext cx="2743200" cy="173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7718B79B-D52B-B04D-8BF7-74B9E1479B19}" type="slidenum">
              <a:rPr lang="uk-UA" altLang="en-US"/>
              <a:pPr/>
              <a:t>1</a:t>
            </a:fld>
            <a:endParaRPr lang="uk-UA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FD5E7-BE68-3645-B3FD-1BF58AC90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Internet is in the making…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A641B0-0F5A-B741-B3E8-72DB3EBD657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EE1D23A-55C4-7542-8A1B-C225D7430AAE}" type="slidenum">
              <a:rPr lang="uk-UA" altLang="en-US" smtClean="0"/>
              <a:pPr/>
              <a:t>2</a:t>
            </a:fld>
            <a:endParaRPr lang="uk-UA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D97CE6-DF88-1B4E-BBCF-B6C68A831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4900"/>
            <a:ext cx="7115030" cy="29700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BE9B61-6B88-D644-BD3C-14C898904D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05" r="4213"/>
          <a:stretch/>
        </p:blipFill>
        <p:spPr>
          <a:xfrm>
            <a:off x="7249284" y="1104900"/>
            <a:ext cx="4953964" cy="29700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7C7503-09FD-8C4D-B0EE-DC2089E15304}"/>
              </a:ext>
            </a:extLst>
          </p:cNvPr>
          <p:cNvSpPr txBox="1"/>
          <p:nvPr/>
        </p:nvSpPr>
        <p:spPr>
          <a:xfrm>
            <a:off x="1744394" y="5050302"/>
            <a:ext cx="8284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Where do I go to influence the future of the Internet?</a:t>
            </a:r>
          </a:p>
        </p:txBody>
      </p:sp>
    </p:spTree>
    <p:extLst>
      <p:ext uri="{BB962C8B-B14F-4D97-AF65-F5344CB8AC3E}">
        <p14:creationId xmlns:p14="http://schemas.microsoft.com/office/powerpoint/2010/main" val="84508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C465C-3778-D64D-966B-EAC9FA7F5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Meetings are Happening Near You!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81755C-C6BA-4140-A025-A8B79D9BE7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9E1E4A-834C-074E-9FF0-961A1F8067B6}" type="slidenum">
              <a:rPr lang="en-GB" altLang="en-US" noProof="0" smtClean="0"/>
              <a:pPr/>
              <a:t>3</a:t>
            </a:fld>
            <a:endParaRPr lang="en-GB" altLang="en-US" noProof="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D2F48F2-AFEA-B144-B08B-317EA92E90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658090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329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IETF: Internet Engineering Task Force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540976" y="1475081"/>
            <a:ext cx="11334500" cy="4496800"/>
          </a:xfrm>
        </p:spPr>
        <p:txBody>
          <a:bodyPr/>
          <a:lstStyle/>
          <a:p>
            <a:pPr marL="0" lvl="2" indent="0">
              <a:lnSpc>
                <a:spcPts val="2880"/>
              </a:lnSpc>
              <a:spcAft>
                <a:spcPts val="800"/>
              </a:spcAft>
              <a:buNone/>
            </a:pPr>
            <a:r>
              <a:rPr lang="en-US" sz="2000" b="1" dirty="0"/>
              <a:t>The IETF produces the technical standards that are used to run the Internet</a:t>
            </a:r>
          </a:p>
          <a:p>
            <a:pPr marL="0" lvl="2" indent="0">
              <a:lnSpc>
                <a:spcPts val="2880"/>
              </a:lnSpc>
              <a:spcAft>
                <a:spcPts val="1800"/>
              </a:spcAft>
              <a:buNone/>
            </a:pPr>
            <a:r>
              <a:rPr lang="en-US" sz="2000" dirty="0"/>
              <a:t>Large open international community of network engineers, operators, vendors and researchers concerned with development and smooth operation of the Internet</a:t>
            </a:r>
          </a:p>
          <a:p>
            <a:pPr marL="0" lvl="2" indent="0">
              <a:lnSpc>
                <a:spcPts val="2880"/>
              </a:lnSpc>
              <a:spcAft>
                <a:spcPts val="1800"/>
              </a:spcAft>
              <a:buNone/>
            </a:pPr>
            <a:r>
              <a:rPr lang="en-US" sz="2000" dirty="0"/>
              <a:t>Volunteers participate on an individual basis to develop and refine protocols that are useful to operators, manufacturers and vendors </a:t>
            </a:r>
            <a:r>
              <a:rPr lang="en-US" sz="2000" dirty="0" err="1"/>
              <a:t>utilising</a:t>
            </a:r>
            <a:r>
              <a:rPr lang="en-US" sz="2000" dirty="0"/>
              <a:t> the Internet who support the work of the IETF</a:t>
            </a:r>
          </a:p>
          <a:p>
            <a:pPr marL="0" lvl="2" indent="0">
              <a:lnSpc>
                <a:spcPts val="2880"/>
              </a:lnSpc>
              <a:spcAft>
                <a:spcPts val="1800"/>
              </a:spcAft>
              <a:buNone/>
            </a:pPr>
            <a:r>
              <a:rPr lang="en-US" sz="2000" dirty="0"/>
              <a:t>Anyone can participate in the meetings and discussions</a:t>
            </a:r>
          </a:p>
          <a:p>
            <a:pPr marL="0" lvl="2" indent="0">
              <a:lnSpc>
                <a:spcPts val="2880"/>
              </a:lnSpc>
              <a:spcAft>
                <a:spcPts val="1800"/>
              </a:spcAft>
              <a:buNone/>
            </a:pPr>
            <a:r>
              <a:rPr lang="en-US" sz="2000" dirty="0"/>
              <a:t>Produces open standards known as Request for Comments (RFCs)</a:t>
            </a:r>
          </a:p>
          <a:p>
            <a:pPr marL="0" lvl="2" indent="0">
              <a:lnSpc>
                <a:spcPts val="2880"/>
              </a:lnSpc>
              <a:spcAft>
                <a:spcPts val="1800"/>
              </a:spcAft>
              <a:buNone/>
            </a:pPr>
            <a:r>
              <a:rPr lang="en-GB" sz="2000" dirty="0"/>
              <a:t>Meets three times each year around the world – usually in March, July &amp; November</a:t>
            </a:r>
            <a:endParaRPr lang="en-US" sz="2000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076043E4-25C5-1147-87B6-275903E00DC9}" type="slidenum">
              <a:rPr lang="en-GB" altLang="en-US" smtClean="0"/>
              <a:pPr/>
              <a:t>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6478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Network Operator Groups: Big Three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540976" y="1475081"/>
            <a:ext cx="11334500" cy="4496800"/>
          </a:xfrm>
        </p:spPr>
        <p:txBody>
          <a:bodyPr/>
          <a:lstStyle/>
          <a:p>
            <a:pPr marL="0" lvl="2" indent="0">
              <a:lnSpc>
                <a:spcPts val="2880"/>
              </a:lnSpc>
              <a:spcAft>
                <a:spcPts val="800"/>
              </a:spcAft>
              <a:buNone/>
            </a:pPr>
            <a:r>
              <a:rPr lang="en-US" sz="2000" b="1" dirty="0"/>
              <a:t>RIPE </a:t>
            </a:r>
            <a:r>
              <a:rPr lang="en-US" sz="2000" dirty="0"/>
              <a:t>– targeted at European, Middle East &amp; Eurasian region (https://</a:t>
            </a:r>
            <a:r>
              <a:rPr lang="en-US" sz="2000" dirty="0" err="1"/>
              <a:t>www.ripe.net</a:t>
            </a:r>
            <a:r>
              <a:rPr lang="en-US" sz="2000" dirty="0"/>
              <a:t>/)</a:t>
            </a:r>
          </a:p>
          <a:p>
            <a:pPr lvl="3">
              <a:lnSpc>
                <a:spcPts val="2880"/>
              </a:lnSpc>
              <a:spcAft>
                <a:spcPts val="800"/>
              </a:spcAft>
            </a:pPr>
            <a:r>
              <a:rPr lang="en-US" sz="2000" dirty="0"/>
              <a:t>2 per year (usually May &amp; October)</a:t>
            </a:r>
          </a:p>
          <a:p>
            <a:pPr lvl="3">
              <a:lnSpc>
                <a:spcPts val="2880"/>
              </a:lnSpc>
              <a:spcAft>
                <a:spcPts val="800"/>
              </a:spcAft>
            </a:pPr>
            <a:r>
              <a:rPr lang="en-US" sz="2000" dirty="0"/>
              <a:t>Also deals with RIR issues for RIPE region</a:t>
            </a:r>
          </a:p>
          <a:p>
            <a:pPr marL="0" lvl="2" indent="0">
              <a:lnSpc>
                <a:spcPts val="2880"/>
              </a:lnSpc>
              <a:spcAft>
                <a:spcPts val="800"/>
              </a:spcAft>
              <a:buNone/>
            </a:pPr>
            <a:r>
              <a:rPr lang="en-US" sz="2000" b="1" dirty="0"/>
              <a:t>APRICOT</a:t>
            </a:r>
            <a:r>
              <a:rPr lang="en-US" sz="2000" dirty="0"/>
              <a:t> – targeted at Asia-Pacific region (https://</a:t>
            </a:r>
            <a:r>
              <a:rPr lang="en-US" sz="2000" dirty="0" err="1"/>
              <a:t>www.apricot.net</a:t>
            </a:r>
            <a:r>
              <a:rPr lang="en-US" sz="2000" dirty="0"/>
              <a:t>/)</a:t>
            </a:r>
          </a:p>
          <a:p>
            <a:pPr lvl="3">
              <a:lnSpc>
                <a:spcPts val="2880"/>
              </a:lnSpc>
              <a:spcAft>
                <a:spcPts val="800"/>
              </a:spcAft>
            </a:pPr>
            <a:r>
              <a:rPr lang="en-US" sz="2000" dirty="0"/>
              <a:t>1 per year (usually February)</a:t>
            </a:r>
          </a:p>
          <a:p>
            <a:pPr lvl="3">
              <a:lnSpc>
                <a:spcPts val="2880"/>
              </a:lnSpc>
              <a:spcAft>
                <a:spcPts val="800"/>
              </a:spcAft>
            </a:pPr>
            <a:r>
              <a:rPr lang="en-US" sz="2000" dirty="0"/>
              <a:t>Also deals with RIR issues for APNIC region</a:t>
            </a:r>
          </a:p>
          <a:p>
            <a:pPr lvl="3">
              <a:lnSpc>
                <a:spcPts val="2880"/>
              </a:lnSpc>
              <a:spcAft>
                <a:spcPts val="800"/>
              </a:spcAft>
            </a:pPr>
            <a:r>
              <a:rPr lang="en-US" sz="2000" dirty="0"/>
              <a:t>Another smaller APNIC meeting (usually September)</a:t>
            </a:r>
          </a:p>
          <a:p>
            <a:pPr marL="0" lvl="2" indent="0">
              <a:lnSpc>
                <a:spcPts val="2880"/>
              </a:lnSpc>
              <a:spcAft>
                <a:spcPts val="800"/>
              </a:spcAft>
              <a:buNone/>
            </a:pPr>
            <a:r>
              <a:rPr lang="en-US" sz="2000" b="1" dirty="0"/>
              <a:t>NANOG </a:t>
            </a:r>
            <a:r>
              <a:rPr lang="en-US" sz="2000" dirty="0"/>
              <a:t>– targeted at North American region (https://</a:t>
            </a:r>
            <a:r>
              <a:rPr lang="en-US" sz="2000" dirty="0" err="1"/>
              <a:t>www.nanog.org</a:t>
            </a:r>
            <a:r>
              <a:rPr lang="en-US" sz="2000" dirty="0"/>
              <a:t>/)</a:t>
            </a:r>
          </a:p>
          <a:p>
            <a:pPr lvl="3">
              <a:lnSpc>
                <a:spcPts val="2880"/>
              </a:lnSpc>
              <a:spcAft>
                <a:spcPts val="800"/>
              </a:spcAft>
            </a:pPr>
            <a:r>
              <a:rPr lang="en-US" sz="2000" dirty="0"/>
              <a:t>3 per year (usually February, June &amp; October)</a:t>
            </a:r>
          </a:p>
          <a:p>
            <a:pPr lvl="3">
              <a:lnSpc>
                <a:spcPts val="2880"/>
              </a:lnSpc>
              <a:spcAft>
                <a:spcPts val="800"/>
              </a:spcAft>
            </a:pPr>
            <a:r>
              <a:rPr lang="en-US" sz="2000" dirty="0"/>
              <a:t>More commercially oriented</a:t>
            </a:r>
          </a:p>
          <a:p>
            <a:pPr lvl="3">
              <a:lnSpc>
                <a:spcPts val="2880"/>
              </a:lnSpc>
              <a:spcAft>
                <a:spcPts val="1800"/>
              </a:spcAft>
            </a:pPr>
            <a:endParaRPr lang="en-US" sz="2400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076043E4-25C5-1147-87B6-275903E00DC9}" type="slidenum">
              <a:rPr lang="en-GB" altLang="en-US" smtClean="0"/>
              <a:pPr/>
              <a:t>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0021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Network Operator Groups: Major Regionals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540976" y="1349108"/>
            <a:ext cx="11334500" cy="4496800"/>
          </a:xfrm>
        </p:spPr>
        <p:txBody>
          <a:bodyPr/>
          <a:lstStyle/>
          <a:p>
            <a:pPr marL="0" lvl="2" indent="0">
              <a:lnSpc>
                <a:spcPts val="2880"/>
              </a:lnSpc>
              <a:spcAft>
                <a:spcPts val="800"/>
              </a:spcAft>
              <a:buNone/>
            </a:pPr>
            <a:r>
              <a:rPr lang="en-US" sz="2000" b="1" dirty="0"/>
              <a:t>MENOG</a:t>
            </a:r>
            <a:r>
              <a:rPr lang="en-US" sz="2000" dirty="0"/>
              <a:t> – targeted at Middle East (https://</a:t>
            </a:r>
            <a:r>
              <a:rPr lang="en-US" sz="2000" dirty="0" err="1"/>
              <a:t>www.menog.net</a:t>
            </a:r>
            <a:r>
              <a:rPr lang="en-US" sz="2000" dirty="0"/>
              <a:t>/)</a:t>
            </a:r>
            <a:endParaRPr lang="en-US" sz="2000" b="1" dirty="0"/>
          </a:p>
          <a:p>
            <a:pPr lvl="3">
              <a:lnSpc>
                <a:spcPts val="2880"/>
              </a:lnSpc>
              <a:spcAft>
                <a:spcPts val="800"/>
              </a:spcAft>
            </a:pPr>
            <a:r>
              <a:rPr lang="en-US" sz="2000" dirty="0"/>
              <a:t>1 per year (usually April)</a:t>
            </a:r>
          </a:p>
          <a:p>
            <a:pPr lvl="3">
              <a:lnSpc>
                <a:spcPts val="2880"/>
              </a:lnSpc>
              <a:spcAft>
                <a:spcPts val="800"/>
              </a:spcAft>
            </a:pPr>
            <a:r>
              <a:rPr lang="en-US" sz="2000" dirty="0"/>
              <a:t>Doubles-up as RIPE regional meeting</a:t>
            </a:r>
          </a:p>
          <a:p>
            <a:pPr marL="0" lvl="2" indent="0">
              <a:lnSpc>
                <a:spcPts val="2880"/>
              </a:lnSpc>
              <a:spcAft>
                <a:spcPts val="800"/>
              </a:spcAft>
              <a:buNone/>
            </a:pPr>
            <a:r>
              <a:rPr lang="en-US" sz="2000" b="1" dirty="0"/>
              <a:t>ENOG </a:t>
            </a:r>
            <a:r>
              <a:rPr lang="en-US" sz="2000" dirty="0"/>
              <a:t>– targeted at CIS (former Soviet Union) region (</a:t>
            </a:r>
            <a:r>
              <a:rPr lang="en-US" sz="2000" dirty="0">
                <a:hlinkClick r:id="rId2"/>
              </a:rPr>
              <a:t>https://www.enog.net/</a:t>
            </a:r>
            <a:r>
              <a:rPr lang="en-US" sz="2000" dirty="0"/>
              <a:t>)</a:t>
            </a:r>
          </a:p>
          <a:p>
            <a:pPr lvl="3">
              <a:lnSpc>
                <a:spcPts val="2880"/>
              </a:lnSpc>
              <a:spcAft>
                <a:spcPts val="800"/>
              </a:spcAft>
            </a:pPr>
            <a:r>
              <a:rPr lang="en-US" sz="2000" dirty="0"/>
              <a:t>1 per year (usually April)</a:t>
            </a:r>
          </a:p>
          <a:p>
            <a:pPr lvl="3">
              <a:lnSpc>
                <a:spcPts val="2880"/>
              </a:lnSpc>
              <a:spcAft>
                <a:spcPts val="800"/>
              </a:spcAft>
            </a:pPr>
            <a:r>
              <a:rPr lang="en-US" sz="2000" dirty="0"/>
              <a:t>Doubles-up as RIPE regional meeting</a:t>
            </a:r>
          </a:p>
          <a:p>
            <a:pPr marL="0" lvl="2" indent="0">
              <a:lnSpc>
                <a:spcPts val="2880"/>
              </a:lnSpc>
              <a:spcAft>
                <a:spcPts val="800"/>
              </a:spcAft>
              <a:buNone/>
            </a:pPr>
            <a:r>
              <a:rPr lang="en-US" sz="2000" b="1" dirty="0"/>
              <a:t>SANOG</a:t>
            </a:r>
            <a:r>
              <a:rPr lang="en-US" sz="2000" dirty="0"/>
              <a:t> – targeted at South Asia region (https://</a:t>
            </a:r>
            <a:r>
              <a:rPr lang="en-US" sz="2000" dirty="0" err="1"/>
              <a:t>www.sanog.org</a:t>
            </a:r>
            <a:r>
              <a:rPr lang="en-US" sz="2000" dirty="0"/>
              <a:t>/)</a:t>
            </a:r>
          </a:p>
          <a:p>
            <a:pPr lvl="3">
              <a:lnSpc>
                <a:spcPts val="2880"/>
              </a:lnSpc>
              <a:spcAft>
                <a:spcPts val="800"/>
              </a:spcAft>
            </a:pPr>
            <a:r>
              <a:rPr lang="en-US" sz="2000" dirty="0"/>
              <a:t>2 per year (usually January &amp; July)</a:t>
            </a:r>
          </a:p>
          <a:p>
            <a:pPr marL="0" lvl="2" indent="0">
              <a:lnSpc>
                <a:spcPts val="2880"/>
              </a:lnSpc>
              <a:spcAft>
                <a:spcPts val="800"/>
              </a:spcAft>
              <a:buNone/>
            </a:pPr>
            <a:r>
              <a:rPr lang="en-US" sz="2000" b="1" dirty="0"/>
              <a:t>AIS/</a:t>
            </a:r>
            <a:r>
              <a:rPr lang="en-US" sz="2000" b="1" dirty="0" err="1"/>
              <a:t>AfNOG</a:t>
            </a:r>
            <a:r>
              <a:rPr lang="en-US" sz="2000" b="1" dirty="0"/>
              <a:t>/</a:t>
            </a:r>
            <a:r>
              <a:rPr lang="en-US" sz="2000" b="1" dirty="0" err="1"/>
              <a:t>AfriNIC</a:t>
            </a:r>
            <a:r>
              <a:rPr lang="en-US" sz="2000" b="1" dirty="0"/>
              <a:t> </a:t>
            </a:r>
            <a:r>
              <a:rPr lang="en-US" sz="2000" dirty="0"/>
              <a:t>(https://</a:t>
            </a:r>
            <a:r>
              <a:rPr lang="en-US" sz="2000" dirty="0" err="1"/>
              <a:t>www.afnog.org</a:t>
            </a:r>
            <a:r>
              <a:rPr lang="en-US" sz="2000" dirty="0"/>
              <a:t>)</a:t>
            </a:r>
          </a:p>
          <a:p>
            <a:pPr lvl="3">
              <a:lnSpc>
                <a:spcPts val="2880"/>
              </a:lnSpc>
              <a:spcAft>
                <a:spcPts val="800"/>
              </a:spcAft>
            </a:pPr>
            <a:r>
              <a:rPr lang="en-US" sz="2000" dirty="0"/>
              <a:t>2 per year (April/May/June &amp; November/December)</a:t>
            </a:r>
          </a:p>
          <a:p>
            <a:pPr lvl="3">
              <a:lnSpc>
                <a:spcPts val="2880"/>
              </a:lnSpc>
              <a:spcAft>
                <a:spcPts val="800"/>
              </a:spcAft>
            </a:pPr>
            <a:r>
              <a:rPr lang="en-US" sz="2000" dirty="0"/>
              <a:t>Also deals with RIR issues for </a:t>
            </a:r>
            <a:r>
              <a:rPr lang="en-US" sz="2000" dirty="0" err="1"/>
              <a:t>AfriNIC</a:t>
            </a:r>
            <a:r>
              <a:rPr lang="en-US" sz="2000" dirty="0"/>
              <a:t> region</a:t>
            </a:r>
          </a:p>
          <a:p>
            <a:pPr lvl="3">
              <a:lnSpc>
                <a:spcPts val="2880"/>
              </a:lnSpc>
              <a:spcAft>
                <a:spcPts val="800"/>
              </a:spcAft>
            </a:pPr>
            <a:endParaRPr lang="en-US" sz="2400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076043E4-25C5-1147-87B6-275903E00DC9}" type="slidenum">
              <a:rPr lang="en-GB" altLang="en-US" smtClean="0"/>
              <a:pPr/>
              <a:t>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77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Regional &amp; National Events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540976" y="1349108"/>
            <a:ext cx="11334500" cy="4496800"/>
          </a:xfrm>
        </p:spPr>
        <p:txBody>
          <a:bodyPr/>
          <a:lstStyle/>
          <a:p>
            <a:pPr marL="0" lvl="2" indent="0">
              <a:lnSpc>
                <a:spcPts val="2880"/>
              </a:lnSpc>
              <a:spcAft>
                <a:spcPts val="800"/>
              </a:spcAft>
              <a:buNone/>
            </a:pPr>
            <a:r>
              <a:rPr lang="en-US" sz="2000" b="1" dirty="0" err="1"/>
              <a:t>SdNOG</a:t>
            </a:r>
            <a:r>
              <a:rPr lang="en-US" sz="2000" b="1" dirty="0"/>
              <a:t> – Sudan NOG https://</a:t>
            </a:r>
            <a:r>
              <a:rPr lang="en-US" sz="2000" b="1" dirty="0" err="1"/>
              <a:t>sdnog.sd</a:t>
            </a:r>
            <a:endParaRPr lang="en-US" sz="2000" b="1" dirty="0"/>
          </a:p>
          <a:p>
            <a:pPr marL="0" lvl="2" indent="0">
              <a:lnSpc>
                <a:spcPts val="2880"/>
              </a:lnSpc>
              <a:spcAft>
                <a:spcPts val="800"/>
              </a:spcAft>
              <a:buNone/>
            </a:pPr>
            <a:r>
              <a:rPr lang="en-US" sz="2000" b="1" dirty="0"/>
              <a:t>IRNOG –  Iran NOG </a:t>
            </a:r>
            <a:r>
              <a:rPr lang="en-US" sz="2000" b="1" dirty="0" err="1"/>
              <a:t>www.irnog.com</a:t>
            </a:r>
            <a:endParaRPr lang="en-US" sz="2000" b="1" dirty="0"/>
          </a:p>
          <a:p>
            <a:pPr marL="0" lvl="2" indent="0">
              <a:lnSpc>
                <a:spcPts val="2880"/>
              </a:lnSpc>
              <a:spcAft>
                <a:spcPts val="800"/>
              </a:spcAft>
              <a:buNone/>
            </a:pPr>
            <a:r>
              <a:rPr lang="en-US" sz="2000" b="1" dirty="0"/>
              <a:t>e-AGE</a:t>
            </a:r>
            <a:r>
              <a:rPr lang="en-US" sz="2000" dirty="0"/>
              <a:t> – targeted at Arab States Research &amp; Education Networks (</a:t>
            </a:r>
            <a:r>
              <a:rPr lang="en-US" sz="2000" dirty="0">
                <a:hlinkClick r:id="rId2"/>
              </a:rPr>
              <a:t>http://asrenorg.net/</a:t>
            </a:r>
            <a:r>
              <a:rPr lang="en-US" sz="2000" dirty="0"/>
              <a:t>)</a:t>
            </a:r>
          </a:p>
          <a:p>
            <a:pPr marL="0" lvl="2" indent="0">
              <a:lnSpc>
                <a:spcPts val="2880"/>
              </a:lnSpc>
              <a:spcAft>
                <a:spcPts val="800"/>
              </a:spcAft>
              <a:buNone/>
            </a:pPr>
            <a:r>
              <a:rPr lang="en-GB" sz="2000" b="1" dirty="0"/>
              <a:t>TF-CSIRT </a:t>
            </a:r>
            <a:r>
              <a:rPr lang="en-GB" sz="2000" dirty="0"/>
              <a:t>– targeted at European &amp; Middle East CSIRTs (</a:t>
            </a:r>
            <a:r>
              <a:rPr lang="en-GB" sz="2000" dirty="0">
                <a:hlinkClick r:id="rId3"/>
              </a:rPr>
              <a:t>https://www.tf-csirt.org/</a:t>
            </a:r>
            <a:r>
              <a:rPr lang="en-GB" sz="2000" dirty="0"/>
              <a:t>)</a:t>
            </a:r>
          </a:p>
          <a:p>
            <a:pPr marL="0" lvl="2" indent="0">
              <a:lnSpc>
                <a:spcPts val="2880"/>
              </a:lnSpc>
              <a:spcAft>
                <a:spcPts val="800"/>
              </a:spcAft>
              <a:buNone/>
            </a:pPr>
            <a:r>
              <a:rPr lang="en-GB" sz="2000" b="1" dirty="0"/>
              <a:t>OIC-CERT </a:t>
            </a:r>
            <a:r>
              <a:rPr lang="en-GB" sz="2000" dirty="0"/>
              <a:t>– targeted at Middle East CSIRTs (</a:t>
            </a:r>
            <a:r>
              <a:rPr lang="en-GB" sz="2000" dirty="0">
                <a:hlinkClick r:id="rId4"/>
              </a:rPr>
              <a:t>https://www.oic-cert.org/</a:t>
            </a:r>
            <a:r>
              <a:rPr lang="en-GB" sz="2000" dirty="0"/>
              <a:t>)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076043E4-25C5-1147-87B6-275903E00DC9}" type="slidenum">
              <a:rPr lang="en-GB" altLang="en-US" smtClean="0"/>
              <a:pPr/>
              <a:t>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3180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ISOC - Blue template">
  <a:themeElements>
    <a:clrScheme name="01-ISOC-Blue">
      <a:dk1>
        <a:srgbClr val="0C1C2C"/>
      </a:dk1>
      <a:lt1>
        <a:srgbClr val="EEF2EC"/>
      </a:lt1>
      <a:dk2>
        <a:srgbClr val="3A82E4"/>
      </a:dk2>
      <a:lt2>
        <a:srgbClr val="DEDAD0"/>
      </a:lt2>
      <a:accent1>
        <a:srgbClr val="24366E"/>
      </a:accent1>
      <a:accent2>
        <a:srgbClr val="3A82E4"/>
      </a:accent2>
      <a:accent3>
        <a:srgbClr val="40B2A4"/>
      </a:accent3>
      <a:accent4>
        <a:srgbClr val="7E245C"/>
      </a:accent4>
      <a:accent5>
        <a:srgbClr val="D25238"/>
      </a:accent5>
      <a:accent6>
        <a:srgbClr val="EECA4A"/>
      </a:accent6>
      <a:hlink>
        <a:srgbClr val="0C1C2C"/>
      </a:hlink>
      <a:folHlink>
        <a:srgbClr val="0C1C2C"/>
      </a:folHlink>
    </a:clrScheme>
    <a:fontScheme name="Office 2">
      <a:majorFont>
        <a:latin typeface="Hind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Hind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_Template_2016-08-01_EN_FINAL_v01" id="{A54EDF76-BC50-A141-919C-AAA078EF3472}" vid="{A822C970-8AC5-F64D-9031-5FB6A741FE2F}"/>
    </a:ext>
  </a:extLst>
</a:theme>
</file>

<file path=ppt/theme/theme2.xml><?xml version="1.0" encoding="utf-8"?>
<a:theme xmlns:a="http://schemas.openxmlformats.org/drawingml/2006/main" name="ISOC - Green template">
  <a:themeElements>
    <a:clrScheme name="01-ISOC-Green">
      <a:dk1>
        <a:srgbClr val="0C1C2C"/>
      </a:dk1>
      <a:lt1>
        <a:srgbClr val="EEF2EC"/>
      </a:lt1>
      <a:dk2>
        <a:srgbClr val="40B2A4"/>
      </a:dk2>
      <a:lt2>
        <a:srgbClr val="DEDAD0"/>
      </a:lt2>
      <a:accent1>
        <a:srgbClr val="24366E"/>
      </a:accent1>
      <a:accent2>
        <a:srgbClr val="3A82E4"/>
      </a:accent2>
      <a:accent3>
        <a:srgbClr val="40B2A4"/>
      </a:accent3>
      <a:accent4>
        <a:srgbClr val="7E245C"/>
      </a:accent4>
      <a:accent5>
        <a:srgbClr val="D25238"/>
      </a:accent5>
      <a:accent6>
        <a:srgbClr val="EECA4A"/>
      </a:accent6>
      <a:hlink>
        <a:srgbClr val="0C1C2C"/>
      </a:hlink>
      <a:folHlink>
        <a:srgbClr val="0C1C2C"/>
      </a:folHlink>
    </a:clrScheme>
    <a:fontScheme name="Office 2">
      <a:majorFont>
        <a:latin typeface="Hind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Hind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Template_2016-08-01_EN_FINAL_v01" id="{A54EDF76-BC50-A141-919C-AAA078EF3472}" vid="{601FD1F2-0986-124C-93D2-021F5AF625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5921</TotalTime>
  <Words>514</Words>
  <Application>Microsoft Macintosh PowerPoint</Application>
  <PresentationFormat>Widescreen</PresentationFormat>
  <Paragraphs>61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ＭＳ Ｐゴシック</vt:lpstr>
      <vt:lpstr>.AppleSystemUIFont</vt:lpstr>
      <vt:lpstr>Arial</vt:lpstr>
      <vt:lpstr>Calibri</vt:lpstr>
      <vt:lpstr>Hind Light</vt:lpstr>
      <vt:lpstr>Hind Medium</vt:lpstr>
      <vt:lpstr>ISOC - Blue template</vt:lpstr>
      <vt:lpstr>ISOC - Green template</vt:lpstr>
      <vt:lpstr>The Internet Technical Community</vt:lpstr>
      <vt:lpstr>The Internet is in the making…</vt:lpstr>
      <vt:lpstr>Open Meetings are Happening Near You!</vt:lpstr>
      <vt:lpstr>IETF: Internet Engineering Task Force</vt:lpstr>
      <vt:lpstr>Network Operator Groups: Big Three</vt:lpstr>
      <vt:lpstr>Network Operator Groups: Major Regionals</vt:lpstr>
      <vt:lpstr>Other Regional &amp; National Events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Kevin Meynell</dc:creator>
  <cp:lastModifiedBy>Microsoft Office User</cp:lastModifiedBy>
  <cp:revision>122</cp:revision>
  <cp:lastPrinted>2016-06-14T17:50:38Z</cp:lastPrinted>
  <dcterms:created xsi:type="dcterms:W3CDTF">2016-11-24T18:56:18Z</dcterms:created>
  <dcterms:modified xsi:type="dcterms:W3CDTF">2019-04-04T10:55:17Z</dcterms:modified>
</cp:coreProperties>
</file>