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8" r:id="rId15"/>
    <p:sldId id="319" r:id="rId16"/>
    <p:sldId id="314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48" r:id="rId31"/>
    <p:sldId id="349" r:id="rId32"/>
    <p:sldId id="333" r:id="rId33"/>
    <p:sldId id="334" r:id="rId34"/>
    <p:sldId id="335" r:id="rId35"/>
    <p:sldId id="347" r:id="rId36"/>
    <p:sldId id="336" r:id="rId37"/>
    <p:sldId id="337" r:id="rId38"/>
    <p:sldId id="338" r:id="rId39"/>
    <p:sldId id="341" r:id="rId40"/>
    <p:sldId id="350" r:id="rId41"/>
    <p:sldId id="346" r:id="rId42"/>
    <p:sldId id="342" r:id="rId43"/>
    <p:sldId id="343" r:id="rId44"/>
    <p:sldId id="344" r:id="rId45"/>
    <p:sldId id="345" r:id="rId4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121"/>
    <a:srgbClr val="F7941E"/>
    <a:srgbClr val="FF9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5294" autoAdjust="0"/>
  </p:normalViewPr>
  <p:slideViewPr>
    <p:cSldViewPr>
      <p:cViewPr varScale="1">
        <p:scale>
          <a:sx n="109" d="100"/>
          <a:sy n="109" d="100"/>
        </p:scale>
        <p:origin x="58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88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TRA\Dropbox\UASG-Workshop-12-08-2018\Slides-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4)%20NTRA\Dropbox\E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4)%20NTRA\Dropbox\E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625E-2"/>
          <c:y val="0.11480009403480382"/>
          <c:w val="0.92317708333333337"/>
          <c:h val="0.81100404021627992"/>
        </c:manualLayout>
      </c:layout>
      <c:pie3DChart>
        <c:varyColors val="1"/>
        <c:ser>
          <c:idx val="0"/>
          <c:order val="0"/>
          <c:tx>
            <c:strRef>
              <c:f>Sheet1!$B$4:$B$5</c:f>
              <c:strCache>
                <c:ptCount val="2"/>
                <c:pt idx="0">
                  <c:v>Internet Users</c:v>
                </c:pt>
                <c:pt idx="1">
                  <c:v>by Language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DF5-4761-99E5-1AB4AFDBDC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DF5-4761-99E5-1AB4AFDBDC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DF5-4761-99E5-1AB4AFDBDC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DF5-4761-99E5-1AB4AFDBDC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DF5-4761-99E5-1AB4AFDBDC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DF5-4761-99E5-1AB4AFDBDC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DF5-4761-99E5-1AB4AFDBDC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DF5-4761-99E5-1AB4AFDBDC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DF5-4761-99E5-1AB4AFDBDC6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4DF5-4761-99E5-1AB4AFDBDC6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4DF5-4761-99E5-1AB4AFDBDC68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DF5-4761-99E5-1AB4AFDBDC68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DF5-4761-99E5-1AB4AFDBDC68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DF5-4761-99E5-1AB4AFDBDC68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DF5-4761-99E5-1AB4AFDBDC68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DF5-4761-99E5-1AB4AFDBDC68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4DF5-4761-99E5-1AB4AFDBDC68}"/>
                </c:ext>
              </c:extLst>
            </c:dLbl>
            <c:dLbl>
              <c:idx val="6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DF5-4761-99E5-1AB4AFDBDC68}"/>
                </c:ext>
              </c:extLst>
            </c:dLbl>
            <c:dLbl>
              <c:idx val="7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DF5-4761-99E5-1AB4AFDBDC68}"/>
                </c:ext>
              </c:extLst>
            </c:dLbl>
            <c:dLbl>
              <c:idx val="8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4DF5-4761-99E5-1AB4AFDBDC68}"/>
                </c:ext>
              </c:extLst>
            </c:dLbl>
            <c:dLbl>
              <c:idx val="9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DF5-4761-99E5-1AB4AFDBDC68}"/>
                </c:ext>
              </c:extLst>
            </c:dLbl>
            <c:dLbl>
              <c:idx val="1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4DF5-4761-99E5-1AB4AFDBDC6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Sheet1!$A$7:$A$17</c:f>
              <c:strCache>
                <c:ptCount val="11"/>
                <c:pt idx="0">
                  <c:v>English</c:v>
                </c:pt>
                <c:pt idx="1">
                  <c:v>Chinese</c:v>
                </c:pt>
                <c:pt idx="2">
                  <c:v>Spanish</c:v>
                </c:pt>
                <c:pt idx="3">
                  <c:v>Arabic</c:v>
                </c:pt>
                <c:pt idx="4">
                  <c:v>Portuguese</c:v>
                </c:pt>
                <c:pt idx="5">
                  <c:v>Japanese</c:v>
                </c:pt>
                <c:pt idx="6">
                  <c:v>Russian</c:v>
                </c:pt>
                <c:pt idx="7">
                  <c:v>Malay</c:v>
                </c:pt>
                <c:pt idx="8">
                  <c:v>French</c:v>
                </c:pt>
                <c:pt idx="9">
                  <c:v>German</c:v>
                </c:pt>
                <c:pt idx="10">
                  <c:v>Rest of the Languages</c:v>
                </c:pt>
              </c:strCache>
            </c:strRef>
          </c:cat>
          <c:val>
            <c:numRef>
              <c:f>Sheet1!$B$7:$B$17</c:f>
              <c:numCache>
                <c:formatCode>#,##0</c:formatCode>
                <c:ptCount val="11"/>
                <c:pt idx="0">
                  <c:v>872950266</c:v>
                </c:pt>
                <c:pt idx="1">
                  <c:v>704484396</c:v>
                </c:pt>
                <c:pt idx="2">
                  <c:v>256787878</c:v>
                </c:pt>
                <c:pt idx="3">
                  <c:v>168176008</c:v>
                </c:pt>
                <c:pt idx="4">
                  <c:v>131903391</c:v>
                </c:pt>
                <c:pt idx="5">
                  <c:v>114963827</c:v>
                </c:pt>
                <c:pt idx="6">
                  <c:v>103147691</c:v>
                </c:pt>
                <c:pt idx="7">
                  <c:v>98915747</c:v>
                </c:pt>
                <c:pt idx="8">
                  <c:v>97729532</c:v>
                </c:pt>
                <c:pt idx="9">
                  <c:v>83738911</c:v>
                </c:pt>
                <c:pt idx="10">
                  <c:v>734013009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F5-4761-99E5-1AB4AFDBDC6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20"/>
      <c:rotY val="2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532599111121633"/>
          <c:w val="1"/>
          <c:h val="0.81894788724416423"/>
        </c:manualLayout>
      </c:layout>
      <c:pie3DChart>
        <c:varyColors val="1"/>
        <c:ser>
          <c:idx val="0"/>
          <c:order val="0"/>
          <c:tx>
            <c:strRef>
              <c:f>Sheet1!$C$3:$C$5</c:f>
              <c:strCache>
                <c:ptCount val="3"/>
                <c:pt idx="0">
                  <c:v>Internet</c:v>
                </c:pt>
                <c:pt idx="1">
                  <c:v>Users Growth</c:v>
                </c:pt>
                <c:pt idx="2">
                  <c:v>(2000 - 2018)</c:v>
                </c:pt>
              </c:strCache>
            </c:strRef>
          </c:tx>
          <c:explosion val="4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858-4CD6-B8FC-48CA909E179D}"/>
              </c:ext>
            </c:extLst>
          </c:dPt>
          <c:dPt>
            <c:idx val="1"/>
            <c:bubble3D val="0"/>
            <c:explosion val="7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858-4CD6-B8FC-48CA909E17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858-4CD6-B8FC-48CA909E179D}"/>
              </c:ext>
            </c:extLst>
          </c:dPt>
          <c:dPt>
            <c:idx val="3"/>
            <c:bubble3D val="0"/>
            <c:explosion val="2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858-4CD6-B8FC-48CA909E179D}"/>
              </c:ext>
            </c:extLst>
          </c:dPt>
          <c:dPt>
            <c:idx val="4"/>
            <c:bubble3D val="0"/>
            <c:explosion val="3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858-4CD6-B8FC-48CA909E17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858-4CD6-B8FC-48CA909E17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858-4CD6-B8FC-48CA909E179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858-4CD6-B8FC-48CA909E17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858-4CD6-B8FC-48CA909E179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1858-4CD6-B8FC-48CA909E179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1858-4CD6-B8FC-48CA909E179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858-4CD6-B8FC-48CA909E1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858-4CD6-B8FC-48CA909E179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858-4CD6-B8FC-48CA909E179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858-4CD6-B8FC-48CA909E179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858-4CD6-B8FC-48CA909E179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858-4CD6-B8FC-48CA909E17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1858-4CD6-B8FC-48CA909E17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1858-4CD6-B8FC-48CA909E179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1858-4CD6-B8FC-48CA909E17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1858-4CD6-B8FC-48CA909E1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1858-4CD6-B8FC-48CA909E1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Sheet1!$B$6:$B$16</c:f>
              <c:strCache>
                <c:ptCount val="11"/>
                <c:pt idx="0">
                  <c:v>English</c:v>
                </c:pt>
                <c:pt idx="1">
                  <c:v>Chinese</c:v>
                </c:pt>
                <c:pt idx="2">
                  <c:v>Spanish</c:v>
                </c:pt>
                <c:pt idx="3">
                  <c:v>Arabic</c:v>
                </c:pt>
                <c:pt idx="4">
                  <c:v>Portuguese</c:v>
                </c:pt>
                <c:pt idx="5">
                  <c:v>Indonesian / Malaysian</c:v>
                </c:pt>
                <c:pt idx="6">
                  <c:v>French</c:v>
                </c:pt>
                <c:pt idx="7">
                  <c:v>Japanese</c:v>
                </c:pt>
                <c:pt idx="8">
                  <c:v>Russian</c:v>
                </c:pt>
                <c:pt idx="9">
                  <c:v>German</c:v>
                </c:pt>
                <c:pt idx="10">
                  <c:v>Rest of the Languages</c:v>
                </c:pt>
              </c:strCache>
            </c:strRef>
          </c:cat>
          <c:val>
            <c:numRef>
              <c:f>Sheet1!$C$6:$C$16</c:f>
              <c:numCache>
                <c:formatCode>0.00%</c:formatCode>
                <c:ptCount val="11"/>
                <c:pt idx="0">
                  <c:v>6.4790000000000001</c:v>
                </c:pt>
                <c:pt idx="1">
                  <c:v>23.908999999999999</c:v>
                </c:pt>
                <c:pt idx="2">
                  <c:v>17.585000000000001</c:v>
                </c:pt>
                <c:pt idx="3">
                  <c:v>86.16</c:v>
                </c:pt>
                <c:pt idx="4">
                  <c:v>21.327999999999999</c:v>
                </c:pt>
                <c:pt idx="5">
                  <c:v>28.451000000000001</c:v>
                </c:pt>
                <c:pt idx="6">
                  <c:v>1.52</c:v>
                </c:pt>
                <c:pt idx="7">
                  <c:v>34.340000000000003</c:v>
                </c:pt>
                <c:pt idx="8">
                  <c:v>8.0020000000000007</c:v>
                </c:pt>
                <c:pt idx="9">
                  <c:v>2.0779999999999998</c:v>
                </c:pt>
                <c:pt idx="10" formatCode="0%">
                  <c:v>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858-4CD6-B8FC-48CA909E179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>
                <a:solidFill>
                  <a:schemeClr val="bg1"/>
                </a:solidFill>
              </a:rPr>
              <a:t>Worlwide Email Accounts</a:t>
            </a:r>
            <a:endParaRPr lang="en-US" sz="1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6735010662729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402312992126017E-3"/>
          <c:y val="0.13149276225667153"/>
          <c:w val="0.82706549376640415"/>
          <c:h val="0.76586456237251932"/>
        </c:manualLayout>
      </c:layout>
      <c:pie3D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Worlwide Email Accounts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ACE-44CB-B599-D597C5F94EE7}"/>
              </c:ext>
            </c:extLst>
          </c:dPt>
          <c:dPt>
            <c:idx val="1"/>
            <c:bubble3D val="0"/>
            <c:explosion val="8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ACE-44CB-B599-D597C5F94EE7}"/>
              </c:ext>
            </c:extLst>
          </c:dPt>
          <c:dPt>
            <c:idx val="2"/>
            <c:bubble3D val="0"/>
            <c:explosion val="4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ACE-44CB-B599-D597C5F94E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ACE-44CB-B599-D597C5F94E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ACE-44CB-B599-D597C5F94EE7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ACE-44CB-B599-D597C5F94EE7}"/>
                </c:ext>
              </c:extLst>
            </c:dLbl>
            <c:dLbl>
              <c:idx val="1"/>
              <c:layout>
                <c:manualLayout>
                  <c:x val="-1.5625E-2"/>
                  <c:y val="-0.239691054187679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5ACE-44CB-B599-D597C5F94EE7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5ACE-44CB-B599-D597C5F94EE7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5ACE-44CB-B599-D597C5F94EE7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5ACE-44CB-B599-D597C5F94EE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Sheet2!$A$4:$A$8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Sheet2!$B$4:$B$8</c:f>
              <c:numCache>
                <c:formatCode>#,##0</c:formatCode>
                <c:ptCount val="5"/>
                <c:pt idx="0">
                  <c:v>4353</c:v>
                </c:pt>
                <c:pt idx="1">
                  <c:v>4626</c:v>
                </c:pt>
                <c:pt idx="2">
                  <c:v>4920</c:v>
                </c:pt>
                <c:pt idx="3">
                  <c:v>5243</c:v>
                </c:pt>
                <c:pt idx="4">
                  <c:v>5594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CE-44CB-B599-D597C5F94E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1"/>
                </a:solidFill>
              </a:rPr>
              <a:t>Worldwide Email Users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Sheet2!$D$3</c:f>
              <c:strCache>
                <c:ptCount val="1"/>
                <c:pt idx="0">
                  <c:v>Worldwide Email Users</c:v>
                </c:pt>
              </c:strCache>
            </c:strRef>
          </c:tx>
          <c:explosion val="2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450-427B-A67D-ED8F2BA706E2}"/>
              </c:ext>
            </c:extLst>
          </c:dPt>
          <c:dPt>
            <c:idx val="1"/>
            <c:bubble3D val="0"/>
            <c:explosion val="47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450-427B-A67D-ED8F2BA706E2}"/>
              </c:ext>
            </c:extLst>
          </c:dPt>
          <c:dPt>
            <c:idx val="2"/>
            <c:bubble3D val="0"/>
            <c:explosion val="54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450-427B-A67D-ED8F2BA706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450-427B-A67D-ED8F2BA706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450-427B-A67D-ED8F2BA706E2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40BAD2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450-427B-A67D-ED8F2BA706E2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AB9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450-427B-A67D-ED8F2BA706E2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90BB23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450-427B-A67D-ED8F2BA706E2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EE7008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450-427B-A67D-ED8F2BA706E2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1AB39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450-427B-A67D-ED8F2BA706E2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0BAD2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Sheet2!$A$4:$A$8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Sheet2!$D$4:$D$8</c:f>
              <c:numCache>
                <c:formatCode>#,##0</c:formatCode>
                <c:ptCount val="5"/>
                <c:pt idx="0">
                  <c:v>2586</c:v>
                </c:pt>
                <c:pt idx="1">
                  <c:v>2672</c:v>
                </c:pt>
                <c:pt idx="2">
                  <c:v>2760</c:v>
                </c:pt>
                <c:pt idx="3">
                  <c:v>2849</c:v>
                </c:pt>
                <c:pt idx="4">
                  <c:v>2943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50-427B-A67D-ED8F2BA706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Sheet1!$B$4:$B$5</c:f>
              <c:strCache>
                <c:ptCount val="2"/>
                <c:pt idx="0">
                  <c:v>Internet Users</c:v>
                </c:pt>
                <c:pt idx="1">
                  <c:v>by Language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A9F-432B-957C-8146170092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A9F-432B-957C-814617009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A9F-432B-957C-8146170092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A9F-432B-957C-8146170092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A9F-432B-957C-8146170092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A9F-432B-957C-8146170092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A9F-432B-957C-8146170092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3A9F-432B-957C-81461700920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3A9F-432B-957C-8146170092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3A9F-432B-957C-81461700920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3A9F-432B-957C-814617009202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A9F-432B-957C-814617009202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A9F-432B-957C-814617009202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A9F-432B-957C-814617009202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A9F-432B-957C-814617009202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3A9F-432B-957C-814617009202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3A9F-432B-957C-814617009202}"/>
                </c:ext>
              </c:extLst>
            </c:dLbl>
            <c:dLbl>
              <c:idx val="6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3A9F-432B-957C-814617009202}"/>
                </c:ext>
              </c:extLst>
            </c:dLbl>
            <c:dLbl>
              <c:idx val="7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3A9F-432B-957C-814617009202}"/>
                </c:ext>
              </c:extLst>
            </c:dLbl>
            <c:dLbl>
              <c:idx val="8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3A9F-432B-957C-814617009202}"/>
                </c:ext>
              </c:extLst>
            </c:dLbl>
            <c:dLbl>
              <c:idx val="9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3A9F-432B-957C-814617009202}"/>
                </c:ext>
              </c:extLst>
            </c:dLbl>
            <c:dLbl>
              <c:idx val="1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3A9F-432B-957C-81461700920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Sheet1!$A$7:$A$17</c:f>
              <c:strCache>
                <c:ptCount val="11"/>
                <c:pt idx="0">
                  <c:v>English</c:v>
                </c:pt>
                <c:pt idx="1">
                  <c:v>Chinese</c:v>
                </c:pt>
                <c:pt idx="2">
                  <c:v>Spanish</c:v>
                </c:pt>
                <c:pt idx="3">
                  <c:v>Arabic</c:v>
                </c:pt>
                <c:pt idx="4">
                  <c:v>Portuguese</c:v>
                </c:pt>
                <c:pt idx="5">
                  <c:v>Japanese</c:v>
                </c:pt>
                <c:pt idx="6">
                  <c:v>Russian</c:v>
                </c:pt>
                <c:pt idx="7">
                  <c:v>Malay</c:v>
                </c:pt>
                <c:pt idx="8">
                  <c:v>French</c:v>
                </c:pt>
                <c:pt idx="9">
                  <c:v>German</c:v>
                </c:pt>
                <c:pt idx="10">
                  <c:v>Rest of the Languages</c:v>
                </c:pt>
              </c:strCache>
            </c:strRef>
          </c:cat>
          <c:val>
            <c:numRef>
              <c:f>Sheet1!$B$7:$B$17</c:f>
              <c:numCache>
                <c:formatCode>#,##0</c:formatCode>
                <c:ptCount val="11"/>
                <c:pt idx="0">
                  <c:v>872950266</c:v>
                </c:pt>
                <c:pt idx="1">
                  <c:v>704484396</c:v>
                </c:pt>
                <c:pt idx="2">
                  <c:v>256787878</c:v>
                </c:pt>
                <c:pt idx="3">
                  <c:v>168176008</c:v>
                </c:pt>
                <c:pt idx="4">
                  <c:v>131903391</c:v>
                </c:pt>
                <c:pt idx="5">
                  <c:v>114963827</c:v>
                </c:pt>
                <c:pt idx="6">
                  <c:v>103147691</c:v>
                </c:pt>
                <c:pt idx="7">
                  <c:v>98915747</c:v>
                </c:pt>
                <c:pt idx="8">
                  <c:v>97729532</c:v>
                </c:pt>
                <c:pt idx="9">
                  <c:v>83738911</c:v>
                </c:pt>
                <c:pt idx="10">
                  <c:v>734013009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A9F-432B-957C-81461700920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98345-95AD-40EC-AD95-91B4E9C40E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89EB5-ECDC-433C-9985-8A6A9375A54E}">
      <dgm:prSet phldrT="[Text]" custT="1"/>
      <dgm:spPr/>
      <dgm:t>
        <a:bodyPr/>
        <a:lstStyle/>
        <a:p>
          <a:r>
            <a:rPr lang="en-US" sz="1600" dirty="0" smtClean="0"/>
            <a:t>IDN domain names displayed correctly in familiar way</a:t>
          </a:r>
          <a:endParaRPr lang="en-US" sz="1600" dirty="0"/>
        </a:p>
      </dgm:t>
    </dgm:pt>
    <dgm:pt modelId="{7532C827-88BD-4C06-A3DE-032A4074B2D7}" type="parTrans" cxnId="{A88051DF-96BF-42DD-AEFA-362D52B8DF6D}">
      <dgm:prSet/>
      <dgm:spPr/>
      <dgm:t>
        <a:bodyPr/>
        <a:lstStyle/>
        <a:p>
          <a:endParaRPr lang="en-US"/>
        </a:p>
      </dgm:t>
    </dgm:pt>
    <dgm:pt modelId="{A105CDC2-5334-44B2-AA9E-F77D02A865B8}" type="sibTrans" cxnId="{A88051DF-96BF-42DD-AEFA-362D52B8DF6D}">
      <dgm:prSet/>
      <dgm:spPr/>
      <dgm:t>
        <a:bodyPr/>
        <a:lstStyle/>
        <a:p>
          <a:endParaRPr lang="en-US"/>
        </a:p>
      </dgm:t>
    </dgm:pt>
    <dgm:pt modelId="{024B0D94-20B4-4EC2-85A0-EE726970BC48}">
      <dgm:prSet phldrT="[Text]" custT="1"/>
      <dgm:spPr/>
      <dgm:t>
        <a:bodyPr/>
        <a:lstStyle/>
        <a:p>
          <a:r>
            <a:rPr lang="en-US" sz="1600" dirty="0" smtClean="0"/>
            <a:t>IDN domain names accepted when I want to have a hosting space</a:t>
          </a:r>
          <a:endParaRPr lang="en-US" sz="1600" dirty="0"/>
        </a:p>
      </dgm:t>
    </dgm:pt>
    <dgm:pt modelId="{03DBE705-FFBD-4F03-B52D-203C3A7FBF7B}" type="parTrans" cxnId="{012FFAAD-8496-4105-960D-7078127A02F8}">
      <dgm:prSet/>
      <dgm:spPr/>
      <dgm:t>
        <a:bodyPr/>
        <a:lstStyle/>
        <a:p>
          <a:endParaRPr lang="en-US"/>
        </a:p>
      </dgm:t>
    </dgm:pt>
    <dgm:pt modelId="{0505B32E-FF29-40F6-895A-4392341AB10E}" type="sibTrans" cxnId="{012FFAAD-8496-4105-960D-7078127A02F8}">
      <dgm:prSet/>
      <dgm:spPr/>
      <dgm:t>
        <a:bodyPr/>
        <a:lstStyle/>
        <a:p>
          <a:endParaRPr lang="en-US"/>
        </a:p>
      </dgm:t>
    </dgm:pt>
    <dgm:pt modelId="{1CA29581-B701-4DFA-ACCD-00DAB9C786AD}">
      <dgm:prSet phldrT="[Text]" custT="1"/>
      <dgm:spPr/>
      <dgm:t>
        <a:bodyPr/>
        <a:lstStyle/>
        <a:p>
          <a:r>
            <a:rPr lang="en-US" sz="1600" dirty="0" smtClean="0"/>
            <a:t>ASCII domain names and IDN names should be treated equally</a:t>
          </a:r>
          <a:endParaRPr lang="en-US" sz="1600" dirty="0"/>
        </a:p>
      </dgm:t>
    </dgm:pt>
    <dgm:pt modelId="{C98A3986-0140-4967-82D2-66FD4561F850}" type="parTrans" cxnId="{79181D85-44C4-4575-8217-0AE30630B1BF}">
      <dgm:prSet/>
      <dgm:spPr/>
      <dgm:t>
        <a:bodyPr/>
        <a:lstStyle/>
        <a:p>
          <a:endParaRPr lang="en-US"/>
        </a:p>
      </dgm:t>
    </dgm:pt>
    <dgm:pt modelId="{2CF98186-A592-48B1-A650-1FA643626CB9}" type="sibTrans" cxnId="{79181D85-44C4-4575-8217-0AE30630B1BF}">
      <dgm:prSet/>
      <dgm:spPr/>
      <dgm:t>
        <a:bodyPr/>
        <a:lstStyle/>
        <a:p>
          <a:endParaRPr lang="en-US"/>
        </a:p>
      </dgm:t>
    </dgm:pt>
    <dgm:pt modelId="{326BA871-98CE-430C-9090-647C13141FA9}">
      <dgm:prSet phldrT="[Text]" custT="1"/>
      <dgm:spPr/>
      <dgm:t>
        <a:bodyPr/>
        <a:lstStyle/>
        <a:p>
          <a:r>
            <a:rPr lang="en-US" sz="1600" dirty="0" smtClean="0"/>
            <a:t>Search engines, social media applications, software tools, browsers, … </a:t>
          </a:r>
          <a:r>
            <a:rPr lang="en-US" sz="1600" dirty="0" err="1" smtClean="0"/>
            <a:t>etc</a:t>
          </a:r>
          <a:r>
            <a:rPr lang="en-US" sz="1600" dirty="0" smtClean="0"/>
            <a:t> handle IDNs correctly</a:t>
          </a:r>
          <a:endParaRPr lang="en-US" sz="1600" dirty="0"/>
        </a:p>
      </dgm:t>
    </dgm:pt>
    <dgm:pt modelId="{DBB4D638-9FB3-405C-A07A-0DA22D894EF2}" type="parTrans" cxnId="{1F849625-8670-4913-83DA-924DC824C7B5}">
      <dgm:prSet/>
      <dgm:spPr/>
      <dgm:t>
        <a:bodyPr/>
        <a:lstStyle/>
        <a:p>
          <a:endParaRPr lang="en-US"/>
        </a:p>
      </dgm:t>
    </dgm:pt>
    <dgm:pt modelId="{F49361E3-73F0-4F4D-A7B6-7AE3FD2E61B6}" type="sibTrans" cxnId="{1F849625-8670-4913-83DA-924DC824C7B5}">
      <dgm:prSet/>
      <dgm:spPr/>
      <dgm:t>
        <a:bodyPr/>
        <a:lstStyle/>
        <a:p>
          <a:endParaRPr lang="en-US"/>
        </a:p>
      </dgm:t>
    </dgm:pt>
    <dgm:pt modelId="{ADF52F08-E7F4-47A2-97CC-697CC2FCB97C}" type="pres">
      <dgm:prSet presAssocID="{7D998345-95AD-40EC-AD95-91B4E9C40E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2570F-328A-4C5F-A28E-D39DD7F47316}" type="pres">
      <dgm:prSet presAssocID="{A1289EB5-ECDC-433C-9985-8A6A9375A54E}" presName="parentLin" presStyleCnt="0"/>
      <dgm:spPr/>
    </dgm:pt>
    <dgm:pt modelId="{5D2529BD-3763-4E9E-A96F-6B7322447CFC}" type="pres">
      <dgm:prSet presAssocID="{A1289EB5-ECDC-433C-9985-8A6A9375A54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8ACDE2F-3180-45B6-BBB2-900589A1FA4C}" type="pres">
      <dgm:prSet presAssocID="{A1289EB5-ECDC-433C-9985-8A6A9375A5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8D48F-7E85-477B-AFBC-25F9030AFC0C}" type="pres">
      <dgm:prSet presAssocID="{A1289EB5-ECDC-433C-9985-8A6A9375A54E}" presName="negativeSpace" presStyleCnt="0"/>
      <dgm:spPr/>
    </dgm:pt>
    <dgm:pt modelId="{8C91C1B0-499E-48AE-AD09-EFCB1D9CEAA7}" type="pres">
      <dgm:prSet presAssocID="{A1289EB5-ECDC-433C-9985-8A6A9375A54E}" presName="childText" presStyleLbl="conFgAcc1" presStyleIdx="0" presStyleCnt="4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  <dgm:pt modelId="{A8445F62-D9AD-4617-B304-8F2850F6503F}" type="pres">
      <dgm:prSet presAssocID="{A105CDC2-5334-44B2-AA9E-F77D02A865B8}" presName="spaceBetweenRectangles" presStyleCnt="0"/>
      <dgm:spPr/>
    </dgm:pt>
    <dgm:pt modelId="{785519F9-D91E-4908-ABCE-35E06CCC14AB}" type="pres">
      <dgm:prSet presAssocID="{024B0D94-20B4-4EC2-85A0-EE726970BC48}" presName="parentLin" presStyleCnt="0"/>
      <dgm:spPr/>
    </dgm:pt>
    <dgm:pt modelId="{780E5C07-A5D1-40FC-8828-2D5078E8C3EA}" type="pres">
      <dgm:prSet presAssocID="{024B0D94-20B4-4EC2-85A0-EE726970BC4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DD574D-57E3-4C43-8A51-49271E887986}" type="pres">
      <dgm:prSet presAssocID="{024B0D94-20B4-4EC2-85A0-EE726970BC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15685-75CD-4316-B632-652889F2ABA1}" type="pres">
      <dgm:prSet presAssocID="{024B0D94-20B4-4EC2-85A0-EE726970BC48}" presName="negativeSpace" presStyleCnt="0"/>
      <dgm:spPr/>
    </dgm:pt>
    <dgm:pt modelId="{5BEFBA67-08E9-4536-AFDE-64839B713119}" type="pres">
      <dgm:prSet presAssocID="{024B0D94-20B4-4EC2-85A0-EE726970BC48}" presName="childText" presStyleLbl="conFgAcc1" presStyleIdx="1" presStyleCnt="4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  <dgm:pt modelId="{865B881F-EEE5-454F-8118-22D9566FBA59}" type="pres">
      <dgm:prSet presAssocID="{0505B32E-FF29-40F6-895A-4392341AB10E}" presName="spaceBetweenRectangles" presStyleCnt="0"/>
      <dgm:spPr/>
    </dgm:pt>
    <dgm:pt modelId="{913DCD61-6A05-4EE3-900A-F01346E759A3}" type="pres">
      <dgm:prSet presAssocID="{1CA29581-B701-4DFA-ACCD-00DAB9C786AD}" presName="parentLin" presStyleCnt="0"/>
      <dgm:spPr/>
    </dgm:pt>
    <dgm:pt modelId="{786D607F-AE67-48B2-8E03-4FDB2D28EB59}" type="pres">
      <dgm:prSet presAssocID="{1CA29581-B701-4DFA-ACCD-00DAB9C786A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3B4C09D-BC56-425E-8C1F-80ACE2F8BDBD}" type="pres">
      <dgm:prSet presAssocID="{1CA29581-B701-4DFA-ACCD-00DAB9C786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85AEB-78BD-43A9-9204-4E24F6FCB288}" type="pres">
      <dgm:prSet presAssocID="{1CA29581-B701-4DFA-ACCD-00DAB9C786AD}" presName="negativeSpace" presStyleCnt="0"/>
      <dgm:spPr/>
    </dgm:pt>
    <dgm:pt modelId="{4D0836C3-DCBD-4A9A-8CFF-9E1E45D337DC}" type="pres">
      <dgm:prSet presAssocID="{1CA29581-B701-4DFA-ACCD-00DAB9C786AD}" presName="childText" presStyleLbl="conFgAcc1" presStyleIdx="2" presStyleCnt="4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  <dgm:pt modelId="{B0E17282-8F6D-4352-9E2E-A6E2B04F7A3F}" type="pres">
      <dgm:prSet presAssocID="{2CF98186-A592-48B1-A650-1FA643626CB9}" presName="spaceBetweenRectangles" presStyleCnt="0"/>
      <dgm:spPr/>
    </dgm:pt>
    <dgm:pt modelId="{870DF9D2-53F1-4AFE-8DC7-5452D9C26B32}" type="pres">
      <dgm:prSet presAssocID="{326BA871-98CE-430C-9090-647C13141FA9}" presName="parentLin" presStyleCnt="0"/>
      <dgm:spPr/>
    </dgm:pt>
    <dgm:pt modelId="{ADCBFC41-66BF-4388-B4A5-455330AE8BCF}" type="pres">
      <dgm:prSet presAssocID="{326BA871-98CE-430C-9090-647C13141FA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B0CA7B6-A2BA-423F-A0B6-3F0C9626B3D8}" type="pres">
      <dgm:prSet presAssocID="{326BA871-98CE-430C-9090-647C13141FA9}" presName="parentText" presStyleLbl="node1" presStyleIdx="3" presStyleCnt="4" custScaleY="1029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D15DD-5159-44B9-B86D-BC19F12C9197}" type="pres">
      <dgm:prSet presAssocID="{326BA871-98CE-430C-9090-647C13141FA9}" presName="negativeSpace" presStyleCnt="0"/>
      <dgm:spPr/>
    </dgm:pt>
    <dgm:pt modelId="{E9FFC24B-391D-4990-AFB0-3660182D3542}" type="pres">
      <dgm:prSet presAssocID="{326BA871-98CE-430C-9090-647C13141FA9}" presName="childText" presStyleLbl="conFgAcc1" presStyleIdx="3" presStyleCnt="4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</dgm:ptLst>
  <dgm:cxnLst>
    <dgm:cxn modelId="{8809FF42-73F1-47ED-95AE-4C85EB5F04A6}" type="presOf" srcId="{326BA871-98CE-430C-9090-647C13141FA9}" destId="{9B0CA7B6-A2BA-423F-A0B6-3F0C9626B3D8}" srcOrd="1" destOrd="0" presId="urn:microsoft.com/office/officeart/2005/8/layout/list1"/>
    <dgm:cxn modelId="{5C05041D-226F-4B57-8068-528783EBFA13}" type="presOf" srcId="{1CA29581-B701-4DFA-ACCD-00DAB9C786AD}" destId="{786D607F-AE67-48B2-8E03-4FDB2D28EB59}" srcOrd="0" destOrd="0" presId="urn:microsoft.com/office/officeart/2005/8/layout/list1"/>
    <dgm:cxn modelId="{21904696-678C-4045-B3ED-F42AEB3A2366}" type="presOf" srcId="{326BA871-98CE-430C-9090-647C13141FA9}" destId="{ADCBFC41-66BF-4388-B4A5-455330AE8BCF}" srcOrd="0" destOrd="0" presId="urn:microsoft.com/office/officeart/2005/8/layout/list1"/>
    <dgm:cxn modelId="{A88051DF-96BF-42DD-AEFA-362D52B8DF6D}" srcId="{7D998345-95AD-40EC-AD95-91B4E9C40E1F}" destId="{A1289EB5-ECDC-433C-9985-8A6A9375A54E}" srcOrd="0" destOrd="0" parTransId="{7532C827-88BD-4C06-A3DE-032A4074B2D7}" sibTransId="{A105CDC2-5334-44B2-AA9E-F77D02A865B8}"/>
    <dgm:cxn modelId="{9274460D-74CB-4962-B313-1201A6E69355}" type="presOf" srcId="{A1289EB5-ECDC-433C-9985-8A6A9375A54E}" destId="{5D2529BD-3763-4E9E-A96F-6B7322447CFC}" srcOrd="0" destOrd="0" presId="urn:microsoft.com/office/officeart/2005/8/layout/list1"/>
    <dgm:cxn modelId="{CF7D610A-8DF5-4BDE-AA2E-1AAE1EAE6695}" type="presOf" srcId="{024B0D94-20B4-4EC2-85A0-EE726970BC48}" destId="{21DD574D-57E3-4C43-8A51-49271E887986}" srcOrd="1" destOrd="0" presId="urn:microsoft.com/office/officeart/2005/8/layout/list1"/>
    <dgm:cxn modelId="{2F49F9C5-4D08-4D08-83CB-315B58F5A28E}" type="presOf" srcId="{1CA29581-B701-4DFA-ACCD-00DAB9C786AD}" destId="{F3B4C09D-BC56-425E-8C1F-80ACE2F8BDBD}" srcOrd="1" destOrd="0" presId="urn:microsoft.com/office/officeart/2005/8/layout/list1"/>
    <dgm:cxn modelId="{576FCE52-E0B0-406E-AA05-5F5EBFDD5255}" type="presOf" srcId="{A1289EB5-ECDC-433C-9985-8A6A9375A54E}" destId="{58ACDE2F-3180-45B6-BBB2-900589A1FA4C}" srcOrd="1" destOrd="0" presId="urn:microsoft.com/office/officeart/2005/8/layout/list1"/>
    <dgm:cxn modelId="{1F849625-8670-4913-83DA-924DC824C7B5}" srcId="{7D998345-95AD-40EC-AD95-91B4E9C40E1F}" destId="{326BA871-98CE-430C-9090-647C13141FA9}" srcOrd="3" destOrd="0" parTransId="{DBB4D638-9FB3-405C-A07A-0DA22D894EF2}" sibTransId="{F49361E3-73F0-4F4D-A7B6-7AE3FD2E61B6}"/>
    <dgm:cxn modelId="{348DC98C-0BA0-4ECB-996D-F029C27656AD}" type="presOf" srcId="{024B0D94-20B4-4EC2-85A0-EE726970BC48}" destId="{780E5C07-A5D1-40FC-8828-2D5078E8C3EA}" srcOrd="0" destOrd="0" presId="urn:microsoft.com/office/officeart/2005/8/layout/list1"/>
    <dgm:cxn modelId="{012FFAAD-8496-4105-960D-7078127A02F8}" srcId="{7D998345-95AD-40EC-AD95-91B4E9C40E1F}" destId="{024B0D94-20B4-4EC2-85A0-EE726970BC48}" srcOrd="1" destOrd="0" parTransId="{03DBE705-FFBD-4F03-B52D-203C3A7FBF7B}" sibTransId="{0505B32E-FF29-40F6-895A-4392341AB10E}"/>
    <dgm:cxn modelId="{D55CA464-DCBC-485A-96A1-A9B9D75004FF}" type="presOf" srcId="{7D998345-95AD-40EC-AD95-91B4E9C40E1F}" destId="{ADF52F08-E7F4-47A2-97CC-697CC2FCB97C}" srcOrd="0" destOrd="0" presId="urn:microsoft.com/office/officeart/2005/8/layout/list1"/>
    <dgm:cxn modelId="{79181D85-44C4-4575-8217-0AE30630B1BF}" srcId="{7D998345-95AD-40EC-AD95-91B4E9C40E1F}" destId="{1CA29581-B701-4DFA-ACCD-00DAB9C786AD}" srcOrd="2" destOrd="0" parTransId="{C98A3986-0140-4967-82D2-66FD4561F850}" sibTransId="{2CF98186-A592-48B1-A650-1FA643626CB9}"/>
    <dgm:cxn modelId="{890C49D8-F856-424B-A36B-0157468DB13F}" type="presParOf" srcId="{ADF52F08-E7F4-47A2-97CC-697CC2FCB97C}" destId="{8E62570F-328A-4C5F-A28E-D39DD7F47316}" srcOrd="0" destOrd="0" presId="urn:microsoft.com/office/officeart/2005/8/layout/list1"/>
    <dgm:cxn modelId="{55F455FD-85E4-4EDE-B021-A25E13B6F0A8}" type="presParOf" srcId="{8E62570F-328A-4C5F-A28E-D39DD7F47316}" destId="{5D2529BD-3763-4E9E-A96F-6B7322447CFC}" srcOrd="0" destOrd="0" presId="urn:microsoft.com/office/officeart/2005/8/layout/list1"/>
    <dgm:cxn modelId="{4059B954-6806-4ED1-96C2-9BBFCCE0F9EB}" type="presParOf" srcId="{8E62570F-328A-4C5F-A28E-D39DD7F47316}" destId="{58ACDE2F-3180-45B6-BBB2-900589A1FA4C}" srcOrd="1" destOrd="0" presId="urn:microsoft.com/office/officeart/2005/8/layout/list1"/>
    <dgm:cxn modelId="{283D1D96-4201-40CF-A1CB-644F1CA1174A}" type="presParOf" srcId="{ADF52F08-E7F4-47A2-97CC-697CC2FCB97C}" destId="{0978D48F-7E85-477B-AFBC-25F9030AFC0C}" srcOrd="1" destOrd="0" presId="urn:microsoft.com/office/officeart/2005/8/layout/list1"/>
    <dgm:cxn modelId="{31E0E0ED-13A1-4A64-B1D2-7499E30FAD44}" type="presParOf" srcId="{ADF52F08-E7F4-47A2-97CC-697CC2FCB97C}" destId="{8C91C1B0-499E-48AE-AD09-EFCB1D9CEAA7}" srcOrd="2" destOrd="0" presId="urn:microsoft.com/office/officeart/2005/8/layout/list1"/>
    <dgm:cxn modelId="{BABB66A1-20C9-461A-B541-7EED31FD83FB}" type="presParOf" srcId="{ADF52F08-E7F4-47A2-97CC-697CC2FCB97C}" destId="{A8445F62-D9AD-4617-B304-8F2850F6503F}" srcOrd="3" destOrd="0" presId="urn:microsoft.com/office/officeart/2005/8/layout/list1"/>
    <dgm:cxn modelId="{B715E05E-EE0F-415D-8BE9-9A7C8B3E0EDC}" type="presParOf" srcId="{ADF52F08-E7F4-47A2-97CC-697CC2FCB97C}" destId="{785519F9-D91E-4908-ABCE-35E06CCC14AB}" srcOrd="4" destOrd="0" presId="urn:microsoft.com/office/officeart/2005/8/layout/list1"/>
    <dgm:cxn modelId="{593ED8C1-2BB6-426A-9BA1-B11A2FD0533B}" type="presParOf" srcId="{785519F9-D91E-4908-ABCE-35E06CCC14AB}" destId="{780E5C07-A5D1-40FC-8828-2D5078E8C3EA}" srcOrd="0" destOrd="0" presId="urn:microsoft.com/office/officeart/2005/8/layout/list1"/>
    <dgm:cxn modelId="{ED0EDB1B-1CA8-4C6E-A415-D4DEC42B875A}" type="presParOf" srcId="{785519F9-D91E-4908-ABCE-35E06CCC14AB}" destId="{21DD574D-57E3-4C43-8A51-49271E887986}" srcOrd="1" destOrd="0" presId="urn:microsoft.com/office/officeart/2005/8/layout/list1"/>
    <dgm:cxn modelId="{77EDF36B-C29C-4DD6-A995-E876B077EF28}" type="presParOf" srcId="{ADF52F08-E7F4-47A2-97CC-697CC2FCB97C}" destId="{02115685-75CD-4316-B632-652889F2ABA1}" srcOrd="5" destOrd="0" presId="urn:microsoft.com/office/officeart/2005/8/layout/list1"/>
    <dgm:cxn modelId="{BD9B381E-9970-4D0F-8F21-5181C903C762}" type="presParOf" srcId="{ADF52F08-E7F4-47A2-97CC-697CC2FCB97C}" destId="{5BEFBA67-08E9-4536-AFDE-64839B713119}" srcOrd="6" destOrd="0" presId="urn:microsoft.com/office/officeart/2005/8/layout/list1"/>
    <dgm:cxn modelId="{C3C81D83-1943-451C-9284-6654C6199A13}" type="presParOf" srcId="{ADF52F08-E7F4-47A2-97CC-697CC2FCB97C}" destId="{865B881F-EEE5-454F-8118-22D9566FBA59}" srcOrd="7" destOrd="0" presId="urn:microsoft.com/office/officeart/2005/8/layout/list1"/>
    <dgm:cxn modelId="{237A0144-7B24-4302-BBF6-1F4706E3CF70}" type="presParOf" srcId="{ADF52F08-E7F4-47A2-97CC-697CC2FCB97C}" destId="{913DCD61-6A05-4EE3-900A-F01346E759A3}" srcOrd="8" destOrd="0" presId="urn:microsoft.com/office/officeart/2005/8/layout/list1"/>
    <dgm:cxn modelId="{5F9DF167-FB61-42E3-A113-4BEB585334CE}" type="presParOf" srcId="{913DCD61-6A05-4EE3-900A-F01346E759A3}" destId="{786D607F-AE67-48B2-8E03-4FDB2D28EB59}" srcOrd="0" destOrd="0" presId="urn:microsoft.com/office/officeart/2005/8/layout/list1"/>
    <dgm:cxn modelId="{E61FE9B2-DEBF-43E9-8E30-3AD260E94DB4}" type="presParOf" srcId="{913DCD61-6A05-4EE3-900A-F01346E759A3}" destId="{F3B4C09D-BC56-425E-8C1F-80ACE2F8BDBD}" srcOrd="1" destOrd="0" presId="urn:microsoft.com/office/officeart/2005/8/layout/list1"/>
    <dgm:cxn modelId="{E64E3543-7CB1-4D37-91C6-BB074D374C12}" type="presParOf" srcId="{ADF52F08-E7F4-47A2-97CC-697CC2FCB97C}" destId="{EE385AEB-78BD-43A9-9204-4E24F6FCB288}" srcOrd="9" destOrd="0" presId="urn:microsoft.com/office/officeart/2005/8/layout/list1"/>
    <dgm:cxn modelId="{70034776-9ACF-44F5-8DFC-90A82E4B306C}" type="presParOf" srcId="{ADF52F08-E7F4-47A2-97CC-697CC2FCB97C}" destId="{4D0836C3-DCBD-4A9A-8CFF-9E1E45D337DC}" srcOrd="10" destOrd="0" presId="urn:microsoft.com/office/officeart/2005/8/layout/list1"/>
    <dgm:cxn modelId="{24A14FCE-D811-494F-9F42-8E495A695074}" type="presParOf" srcId="{ADF52F08-E7F4-47A2-97CC-697CC2FCB97C}" destId="{B0E17282-8F6D-4352-9E2E-A6E2B04F7A3F}" srcOrd="11" destOrd="0" presId="urn:microsoft.com/office/officeart/2005/8/layout/list1"/>
    <dgm:cxn modelId="{AE01E8CD-CA5A-45B8-84FF-3F9271B13ECE}" type="presParOf" srcId="{ADF52F08-E7F4-47A2-97CC-697CC2FCB97C}" destId="{870DF9D2-53F1-4AFE-8DC7-5452D9C26B32}" srcOrd="12" destOrd="0" presId="urn:microsoft.com/office/officeart/2005/8/layout/list1"/>
    <dgm:cxn modelId="{EB42A719-A0CF-4002-B724-16DE39247859}" type="presParOf" srcId="{870DF9D2-53F1-4AFE-8DC7-5452D9C26B32}" destId="{ADCBFC41-66BF-4388-B4A5-455330AE8BCF}" srcOrd="0" destOrd="0" presId="urn:microsoft.com/office/officeart/2005/8/layout/list1"/>
    <dgm:cxn modelId="{DFE102AD-E1F1-4FA7-978C-103A24F7E7CB}" type="presParOf" srcId="{870DF9D2-53F1-4AFE-8DC7-5452D9C26B32}" destId="{9B0CA7B6-A2BA-423F-A0B6-3F0C9626B3D8}" srcOrd="1" destOrd="0" presId="urn:microsoft.com/office/officeart/2005/8/layout/list1"/>
    <dgm:cxn modelId="{7EA7600C-2928-49E8-B92F-76D6B532959A}" type="presParOf" srcId="{ADF52F08-E7F4-47A2-97CC-697CC2FCB97C}" destId="{494D15DD-5159-44B9-B86D-BC19F12C9197}" srcOrd="13" destOrd="0" presId="urn:microsoft.com/office/officeart/2005/8/layout/list1"/>
    <dgm:cxn modelId="{CF2D5F7A-0E3C-4A48-A603-8A4ACB8AD003}" type="presParOf" srcId="{ADF52F08-E7F4-47A2-97CC-697CC2FCB97C}" destId="{E9FFC24B-391D-4990-AFB0-3660182D354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98345-95AD-40EC-AD95-91B4E9C40E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89EB5-ECDC-433C-9985-8A6A9375A54E}">
      <dgm:prSet phldrT="[Text]" custT="1"/>
      <dgm:spPr/>
      <dgm:t>
        <a:bodyPr/>
        <a:lstStyle/>
        <a:p>
          <a:r>
            <a:rPr lang="en-US" sz="1600" dirty="0" smtClean="0"/>
            <a:t>MUA “Email Client” should able to process EAI  emails</a:t>
          </a:r>
          <a:endParaRPr lang="en-US" sz="1600" dirty="0"/>
        </a:p>
      </dgm:t>
    </dgm:pt>
    <dgm:pt modelId="{7532C827-88BD-4C06-A3DE-032A4074B2D7}" type="parTrans" cxnId="{A88051DF-96BF-42DD-AEFA-362D52B8DF6D}">
      <dgm:prSet/>
      <dgm:spPr/>
      <dgm:t>
        <a:bodyPr/>
        <a:lstStyle/>
        <a:p>
          <a:endParaRPr lang="en-US"/>
        </a:p>
      </dgm:t>
    </dgm:pt>
    <dgm:pt modelId="{A105CDC2-5334-44B2-AA9E-F77D02A865B8}" type="sibTrans" cxnId="{A88051DF-96BF-42DD-AEFA-362D52B8DF6D}">
      <dgm:prSet/>
      <dgm:spPr/>
      <dgm:t>
        <a:bodyPr/>
        <a:lstStyle/>
        <a:p>
          <a:endParaRPr lang="en-US"/>
        </a:p>
      </dgm:t>
    </dgm:pt>
    <dgm:pt modelId="{024B0D94-20B4-4EC2-85A0-EE726970BC48}">
      <dgm:prSet phldrT="[Text]" custT="1"/>
      <dgm:spPr/>
      <dgm:t>
        <a:bodyPr/>
        <a:lstStyle/>
        <a:p>
          <a:r>
            <a:rPr lang="en-US" sz="1600" dirty="0" smtClean="0"/>
            <a:t>MTA “Email Servers” should be able to process EAI emails</a:t>
          </a:r>
          <a:endParaRPr lang="en-US" sz="1600" dirty="0"/>
        </a:p>
      </dgm:t>
    </dgm:pt>
    <dgm:pt modelId="{03DBE705-FFBD-4F03-B52D-203C3A7FBF7B}" type="parTrans" cxnId="{012FFAAD-8496-4105-960D-7078127A02F8}">
      <dgm:prSet/>
      <dgm:spPr/>
      <dgm:t>
        <a:bodyPr/>
        <a:lstStyle/>
        <a:p>
          <a:endParaRPr lang="en-US"/>
        </a:p>
      </dgm:t>
    </dgm:pt>
    <dgm:pt modelId="{0505B32E-FF29-40F6-895A-4392341AB10E}" type="sibTrans" cxnId="{012FFAAD-8496-4105-960D-7078127A02F8}">
      <dgm:prSet/>
      <dgm:spPr/>
      <dgm:t>
        <a:bodyPr/>
        <a:lstStyle/>
        <a:p>
          <a:endParaRPr lang="en-US"/>
        </a:p>
      </dgm:t>
    </dgm:pt>
    <dgm:pt modelId="{1CA29581-B701-4DFA-ACCD-00DAB9C786AD}">
      <dgm:prSet phldrT="[Text]" custT="1"/>
      <dgm:spPr/>
      <dgm:t>
        <a:bodyPr/>
        <a:lstStyle/>
        <a:p>
          <a:r>
            <a:rPr lang="en-US" sz="1600" dirty="0" smtClean="0"/>
            <a:t>Ability to send | receive emails from another parties</a:t>
          </a:r>
          <a:endParaRPr lang="en-US" sz="1600" dirty="0"/>
        </a:p>
      </dgm:t>
    </dgm:pt>
    <dgm:pt modelId="{C98A3986-0140-4967-82D2-66FD4561F850}" type="parTrans" cxnId="{79181D85-44C4-4575-8217-0AE30630B1BF}">
      <dgm:prSet/>
      <dgm:spPr/>
      <dgm:t>
        <a:bodyPr/>
        <a:lstStyle/>
        <a:p>
          <a:endParaRPr lang="en-US"/>
        </a:p>
      </dgm:t>
    </dgm:pt>
    <dgm:pt modelId="{2CF98186-A592-48B1-A650-1FA643626CB9}" type="sibTrans" cxnId="{79181D85-44C4-4575-8217-0AE30630B1BF}">
      <dgm:prSet/>
      <dgm:spPr/>
      <dgm:t>
        <a:bodyPr/>
        <a:lstStyle/>
        <a:p>
          <a:endParaRPr lang="en-US"/>
        </a:p>
      </dgm:t>
    </dgm:pt>
    <dgm:pt modelId="{326BA871-98CE-430C-9090-647C13141FA9}">
      <dgm:prSet phldrT="[Text]" custT="1"/>
      <dgm:spPr/>
      <dgm:t>
        <a:bodyPr/>
        <a:lstStyle/>
        <a:p>
          <a:r>
            <a:rPr lang="en-US" sz="1600" dirty="0" smtClean="0"/>
            <a:t>EAI address usage across the internet same as the legacy address “Social media, mail hosting, … etc.”</a:t>
          </a:r>
          <a:endParaRPr lang="en-US" sz="1600" dirty="0"/>
        </a:p>
      </dgm:t>
    </dgm:pt>
    <dgm:pt modelId="{DBB4D638-9FB3-405C-A07A-0DA22D894EF2}" type="parTrans" cxnId="{1F849625-8670-4913-83DA-924DC824C7B5}">
      <dgm:prSet/>
      <dgm:spPr/>
      <dgm:t>
        <a:bodyPr/>
        <a:lstStyle/>
        <a:p>
          <a:endParaRPr lang="en-US"/>
        </a:p>
      </dgm:t>
    </dgm:pt>
    <dgm:pt modelId="{F49361E3-73F0-4F4D-A7B6-7AE3FD2E61B6}" type="sibTrans" cxnId="{1F849625-8670-4913-83DA-924DC824C7B5}">
      <dgm:prSet/>
      <dgm:spPr/>
      <dgm:t>
        <a:bodyPr/>
        <a:lstStyle/>
        <a:p>
          <a:endParaRPr lang="en-US"/>
        </a:p>
      </dgm:t>
    </dgm:pt>
    <dgm:pt modelId="{CF48DD51-B3E9-4DCC-9809-039D73DB292A}">
      <dgm:prSet phldrT="[Text]" custT="1"/>
      <dgm:spPr/>
      <dgm:t>
        <a:bodyPr/>
        <a:lstStyle/>
        <a:p>
          <a:r>
            <a:rPr lang="en-US" sz="1600" dirty="0" smtClean="0"/>
            <a:t>Anti-Spam engines will be able to do its work</a:t>
          </a:r>
          <a:endParaRPr lang="en-US" sz="1600" dirty="0"/>
        </a:p>
      </dgm:t>
    </dgm:pt>
    <dgm:pt modelId="{DF8035B2-6937-4004-BC45-DB67E57B5CCC}" type="parTrans" cxnId="{481F76E3-8AC0-44CE-963D-51926B36C214}">
      <dgm:prSet/>
      <dgm:spPr/>
      <dgm:t>
        <a:bodyPr/>
        <a:lstStyle/>
        <a:p>
          <a:endParaRPr lang="en-US"/>
        </a:p>
      </dgm:t>
    </dgm:pt>
    <dgm:pt modelId="{EB8858B5-0584-4A48-B1A1-740087DE4FE8}" type="sibTrans" cxnId="{481F76E3-8AC0-44CE-963D-51926B36C214}">
      <dgm:prSet/>
      <dgm:spPr/>
      <dgm:t>
        <a:bodyPr/>
        <a:lstStyle/>
        <a:p>
          <a:endParaRPr lang="en-US"/>
        </a:p>
      </dgm:t>
    </dgm:pt>
    <dgm:pt modelId="{ADF52F08-E7F4-47A2-97CC-697CC2FCB97C}" type="pres">
      <dgm:prSet presAssocID="{7D998345-95AD-40EC-AD95-91B4E9C40E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2570F-328A-4C5F-A28E-D39DD7F47316}" type="pres">
      <dgm:prSet presAssocID="{A1289EB5-ECDC-433C-9985-8A6A9375A54E}" presName="parentLin" presStyleCnt="0"/>
      <dgm:spPr/>
    </dgm:pt>
    <dgm:pt modelId="{5D2529BD-3763-4E9E-A96F-6B7322447CFC}" type="pres">
      <dgm:prSet presAssocID="{A1289EB5-ECDC-433C-9985-8A6A9375A54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8ACDE2F-3180-45B6-BBB2-900589A1FA4C}" type="pres">
      <dgm:prSet presAssocID="{A1289EB5-ECDC-433C-9985-8A6A9375A54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8D48F-7E85-477B-AFBC-25F9030AFC0C}" type="pres">
      <dgm:prSet presAssocID="{A1289EB5-ECDC-433C-9985-8A6A9375A54E}" presName="negativeSpace" presStyleCnt="0"/>
      <dgm:spPr/>
    </dgm:pt>
    <dgm:pt modelId="{8C91C1B0-499E-48AE-AD09-EFCB1D9CEAA7}" type="pres">
      <dgm:prSet presAssocID="{A1289EB5-ECDC-433C-9985-8A6A9375A54E}" presName="childText" presStyleLbl="conFgAcc1" presStyleIdx="0" presStyleCnt="5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  <dgm:pt modelId="{A8445F62-D9AD-4617-B304-8F2850F6503F}" type="pres">
      <dgm:prSet presAssocID="{A105CDC2-5334-44B2-AA9E-F77D02A865B8}" presName="spaceBetweenRectangles" presStyleCnt="0"/>
      <dgm:spPr/>
    </dgm:pt>
    <dgm:pt modelId="{785519F9-D91E-4908-ABCE-35E06CCC14AB}" type="pres">
      <dgm:prSet presAssocID="{024B0D94-20B4-4EC2-85A0-EE726970BC48}" presName="parentLin" presStyleCnt="0"/>
      <dgm:spPr/>
    </dgm:pt>
    <dgm:pt modelId="{780E5C07-A5D1-40FC-8828-2D5078E8C3EA}" type="pres">
      <dgm:prSet presAssocID="{024B0D94-20B4-4EC2-85A0-EE726970BC4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1DD574D-57E3-4C43-8A51-49271E887986}" type="pres">
      <dgm:prSet presAssocID="{024B0D94-20B4-4EC2-85A0-EE726970BC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15685-75CD-4316-B632-652889F2ABA1}" type="pres">
      <dgm:prSet presAssocID="{024B0D94-20B4-4EC2-85A0-EE726970BC48}" presName="negativeSpace" presStyleCnt="0"/>
      <dgm:spPr/>
    </dgm:pt>
    <dgm:pt modelId="{5BEFBA67-08E9-4536-AFDE-64839B713119}" type="pres">
      <dgm:prSet presAssocID="{024B0D94-20B4-4EC2-85A0-EE726970BC48}" presName="childText" presStyleLbl="conFgAcc1" presStyleIdx="1" presStyleCnt="5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  <dgm:pt modelId="{865B881F-EEE5-454F-8118-22D9566FBA59}" type="pres">
      <dgm:prSet presAssocID="{0505B32E-FF29-40F6-895A-4392341AB10E}" presName="spaceBetweenRectangles" presStyleCnt="0"/>
      <dgm:spPr/>
    </dgm:pt>
    <dgm:pt modelId="{913DCD61-6A05-4EE3-900A-F01346E759A3}" type="pres">
      <dgm:prSet presAssocID="{1CA29581-B701-4DFA-ACCD-00DAB9C786AD}" presName="parentLin" presStyleCnt="0"/>
      <dgm:spPr/>
    </dgm:pt>
    <dgm:pt modelId="{786D607F-AE67-48B2-8E03-4FDB2D28EB59}" type="pres">
      <dgm:prSet presAssocID="{1CA29581-B701-4DFA-ACCD-00DAB9C786A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F3B4C09D-BC56-425E-8C1F-80ACE2F8BDBD}" type="pres">
      <dgm:prSet presAssocID="{1CA29581-B701-4DFA-ACCD-00DAB9C786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85AEB-78BD-43A9-9204-4E24F6FCB288}" type="pres">
      <dgm:prSet presAssocID="{1CA29581-B701-4DFA-ACCD-00DAB9C786AD}" presName="negativeSpace" presStyleCnt="0"/>
      <dgm:spPr/>
    </dgm:pt>
    <dgm:pt modelId="{4D0836C3-DCBD-4A9A-8CFF-9E1E45D337DC}" type="pres">
      <dgm:prSet presAssocID="{1CA29581-B701-4DFA-ACCD-00DAB9C786AD}" presName="childText" presStyleLbl="conFgAcc1" presStyleIdx="2" presStyleCnt="5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  <dgm:pt modelId="{B0E17282-8F6D-4352-9E2E-A6E2B04F7A3F}" type="pres">
      <dgm:prSet presAssocID="{2CF98186-A592-48B1-A650-1FA643626CB9}" presName="spaceBetweenRectangles" presStyleCnt="0"/>
      <dgm:spPr/>
    </dgm:pt>
    <dgm:pt modelId="{870DF9D2-53F1-4AFE-8DC7-5452D9C26B32}" type="pres">
      <dgm:prSet presAssocID="{326BA871-98CE-430C-9090-647C13141FA9}" presName="parentLin" presStyleCnt="0"/>
      <dgm:spPr/>
    </dgm:pt>
    <dgm:pt modelId="{ADCBFC41-66BF-4388-B4A5-455330AE8BCF}" type="pres">
      <dgm:prSet presAssocID="{326BA871-98CE-430C-9090-647C13141FA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B0CA7B6-A2BA-423F-A0B6-3F0C9626B3D8}" type="pres">
      <dgm:prSet presAssocID="{326BA871-98CE-430C-9090-647C13141FA9}" presName="parentText" presStyleLbl="node1" presStyleIdx="3" presStyleCnt="5" custScaleY="1029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D15DD-5159-44B9-B86D-BC19F12C9197}" type="pres">
      <dgm:prSet presAssocID="{326BA871-98CE-430C-9090-647C13141FA9}" presName="negativeSpace" presStyleCnt="0"/>
      <dgm:spPr/>
    </dgm:pt>
    <dgm:pt modelId="{E9FFC24B-391D-4990-AFB0-3660182D3542}" type="pres">
      <dgm:prSet presAssocID="{326BA871-98CE-430C-9090-647C13141FA9}" presName="childText" presStyleLbl="conFgAcc1" presStyleIdx="3" presStyleCnt="5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  <dgm:pt modelId="{6380C7E0-66CE-4FDE-AD9C-69DDAD81B39C}" type="pres">
      <dgm:prSet presAssocID="{F49361E3-73F0-4F4D-A7B6-7AE3FD2E61B6}" presName="spaceBetweenRectangles" presStyleCnt="0"/>
      <dgm:spPr/>
    </dgm:pt>
    <dgm:pt modelId="{AA63F4EC-8076-4788-AE93-54486ABA1CA4}" type="pres">
      <dgm:prSet presAssocID="{CF48DD51-B3E9-4DCC-9809-039D73DB292A}" presName="parentLin" presStyleCnt="0"/>
      <dgm:spPr/>
    </dgm:pt>
    <dgm:pt modelId="{2201D33E-A760-4588-B9DD-ABF62DA91F91}" type="pres">
      <dgm:prSet presAssocID="{CF48DD51-B3E9-4DCC-9809-039D73DB292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592B70E-D7B1-4CC9-BBC3-4C2C9BBA2244}" type="pres">
      <dgm:prSet presAssocID="{CF48DD51-B3E9-4DCC-9809-039D73DB292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40B15-5DEF-4A2A-8BEC-C44FA829F947}" type="pres">
      <dgm:prSet presAssocID="{CF48DD51-B3E9-4DCC-9809-039D73DB292A}" presName="negativeSpace" presStyleCnt="0"/>
      <dgm:spPr/>
    </dgm:pt>
    <dgm:pt modelId="{05638844-F970-4E42-AF17-E0EC93CB4110}" type="pres">
      <dgm:prSet presAssocID="{CF48DD51-B3E9-4DCC-9809-039D73DB292A}" presName="childText" presStyleLbl="conFgAcc1" presStyleIdx="4" presStyleCnt="5">
        <dgm:presLayoutVars>
          <dgm:bulletEnabled val="1"/>
        </dgm:presLayoutVars>
      </dgm:prSet>
      <dgm:spPr>
        <a:solidFill>
          <a:srgbClr val="F59121">
            <a:alpha val="90000"/>
          </a:srgbClr>
        </a:solidFill>
      </dgm:spPr>
      <dgm:t>
        <a:bodyPr/>
        <a:lstStyle/>
        <a:p>
          <a:endParaRPr lang="en-US"/>
        </a:p>
      </dgm:t>
    </dgm:pt>
  </dgm:ptLst>
  <dgm:cxnLst>
    <dgm:cxn modelId="{481F76E3-8AC0-44CE-963D-51926B36C214}" srcId="{7D998345-95AD-40EC-AD95-91B4E9C40E1F}" destId="{CF48DD51-B3E9-4DCC-9809-039D73DB292A}" srcOrd="4" destOrd="0" parTransId="{DF8035B2-6937-4004-BC45-DB67E57B5CCC}" sibTransId="{EB8858B5-0584-4A48-B1A1-740087DE4FE8}"/>
    <dgm:cxn modelId="{8809FF42-73F1-47ED-95AE-4C85EB5F04A6}" type="presOf" srcId="{326BA871-98CE-430C-9090-647C13141FA9}" destId="{9B0CA7B6-A2BA-423F-A0B6-3F0C9626B3D8}" srcOrd="1" destOrd="0" presId="urn:microsoft.com/office/officeart/2005/8/layout/list1"/>
    <dgm:cxn modelId="{9274460D-74CB-4962-B313-1201A6E69355}" type="presOf" srcId="{A1289EB5-ECDC-433C-9985-8A6A9375A54E}" destId="{5D2529BD-3763-4E9E-A96F-6B7322447CFC}" srcOrd="0" destOrd="0" presId="urn:microsoft.com/office/officeart/2005/8/layout/list1"/>
    <dgm:cxn modelId="{348DC98C-0BA0-4ECB-996D-F029C27656AD}" type="presOf" srcId="{024B0D94-20B4-4EC2-85A0-EE726970BC48}" destId="{780E5C07-A5D1-40FC-8828-2D5078E8C3EA}" srcOrd="0" destOrd="0" presId="urn:microsoft.com/office/officeart/2005/8/layout/list1"/>
    <dgm:cxn modelId="{1F849625-8670-4913-83DA-924DC824C7B5}" srcId="{7D998345-95AD-40EC-AD95-91B4E9C40E1F}" destId="{326BA871-98CE-430C-9090-647C13141FA9}" srcOrd="3" destOrd="0" parTransId="{DBB4D638-9FB3-405C-A07A-0DA22D894EF2}" sibTransId="{F49361E3-73F0-4F4D-A7B6-7AE3FD2E61B6}"/>
    <dgm:cxn modelId="{290FBE1B-3E99-46BD-AE48-6B04B1856D05}" type="presOf" srcId="{CF48DD51-B3E9-4DCC-9809-039D73DB292A}" destId="{2201D33E-A760-4588-B9DD-ABF62DA91F91}" srcOrd="0" destOrd="0" presId="urn:microsoft.com/office/officeart/2005/8/layout/list1"/>
    <dgm:cxn modelId="{D55CA464-DCBC-485A-96A1-A9B9D75004FF}" type="presOf" srcId="{7D998345-95AD-40EC-AD95-91B4E9C40E1F}" destId="{ADF52F08-E7F4-47A2-97CC-697CC2FCB97C}" srcOrd="0" destOrd="0" presId="urn:microsoft.com/office/officeart/2005/8/layout/list1"/>
    <dgm:cxn modelId="{576FCE52-E0B0-406E-AA05-5F5EBFDD5255}" type="presOf" srcId="{A1289EB5-ECDC-433C-9985-8A6A9375A54E}" destId="{58ACDE2F-3180-45B6-BBB2-900589A1FA4C}" srcOrd="1" destOrd="0" presId="urn:microsoft.com/office/officeart/2005/8/layout/list1"/>
    <dgm:cxn modelId="{A88051DF-96BF-42DD-AEFA-362D52B8DF6D}" srcId="{7D998345-95AD-40EC-AD95-91B4E9C40E1F}" destId="{A1289EB5-ECDC-433C-9985-8A6A9375A54E}" srcOrd="0" destOrd="0" parTransId="{7532C827-88BD-4C06-A3DE-032A4074B2D7}" sibTransId="{A105CDC2-5334-44B2-AA9E-F77D02A865B8}"/>
    <dgm:cxn modelId="{2F49F9C5-4D08-4D08-83CB-315B58F5A28E}" type="presOf" srcId="{1CA29581-B701-4DFA-ACCD-00DAB9C786AD}" destId="{F3B4C09D-BC56-425E-8C1F-80ACE2F8BDBD}" srcOrd="1" destOrd="0" presId="urn:microsoft.com/office/officeart/2005/8/layout/list1"/>
    <dgm:cxn modelId="{278E813F-DF29-46BB-8DB8-98D71822D8D4}" type="presOf" srcId="{CF48DD51-B3E9-4DCC-9809-039D73DB292A}" destId="{5592B70E-D7B1-4CC9-BBC3-4C2C9BBA2244}" srcOrd="1" destOrd="0" presId="urn:microsoft.com/office/officeart/2005/8/layout/list1"/>
    <dgm:cxn modelId="{5C05041D-226F-4B57-8068-528783EBFA13}" type="presOf" srcId="{1CA29581-B701-4DFA-ACCD-00DAB9C786AD}" destId="{786D607F-AE67-48B2-8E03-4FDB2D28EB59}" srcOrd="0" destOrd="0" presId="urn:microsoft.com/office/officeart/2005/8/layout/list1"/>
    <dgm:cxn modelId="{79181D85-44C4-4575-8217-0AE30630B1BF}" srcId="{7D998345-95AD-40EC-AD95-91B4E9C40E1F}" destId="{1CA29581-B701-4DFA-ACCD-00DAB9C786AD}" srcOrd="2" destOrd="0" parTransId="{C98A3986-0140-4967-82D2-66FD4561F850}" sibTransId="{2CF98186-A592-48B1-A650-1FA643626CB9}"/>
    <dgm:cxn modelId="{21904696-678C-4045-B3ED-F42AEB3A2366}" type="presOf" srcId="{326BA871-98CE-430C-9090-647C13141FA9}" destId="{ADCBFC41-66BF-4388-B4A5-455330AE8BCF}" srcOrd="0" destOrd="0" presId="urn:microsoft.com/office/officeart/2005/8/layout/list1"/>
    <dgm:cxn modelId="{012FFAAD-8496-4105-960D-7078127A02F8}" srcId="{7D998345-95AD-40EC-AD95-91B4E9C40E1F}" destId="{024B0D94-20B4-4EC2-85A0-EE726970BC48}" srcOrd="1" destOrd="0" parTransId="{03DBE705-FFBD-4F03-B52D-203C3A7FBF7B}" sibTransId="{0505B32E-FF29-40F6-895A-4392341AB10E}"/>
    <dgm:cxn modelId="{CF7D610A-8DF5-4BDE-AA2E-1AAE1EAE6695}" type="presOf" srcId="{024B0D94-20B4-4EC2-85A0-EE726970BC48}" destId="{21DD574D-57E3-4C43-8A51-49271E887986}" srcOrd="1" destOrd="0" presId="urn:microsoft.com/office/officeart/2005/8/layout/list1"/>
    <dgm:cxn modelId="{890C49D8-F856-424B-A36B-0157468DB13F}" type="presParOf" srcId="{ADF52F08-E7F4-47A2-97CC-697CC2FCB97C}" destId="{8E62570F-328A-4C5F-A28E-D39DD7F47316}" srcOrd="0" destOrd="0" presId="urn:microsoft.com/office/officeart/2005/8/layout/list1"/>
    <dgm:cxn modelId="{55F455FD-85E4-4EDE-B021-A25E13B6F0A8}" type="presParOf" srcId="{8E62570F-328A-4C5F-A28E-D39DD7F47316}" destId="{5D2529BD-3763-4E9E-A96F-6B7322447CFC}" srcOrd="0" destOrd="0" presId="urn:microsoft.com/office/officeart/2005/8/layout/list1"/>
    <dgm:cxn modelId="{4059B954-6806-4ED1-96C2-9BBFCCE0F9EB}" type="presParOf" srcId="{8E62570F-328A-4C5F-A28E-D39DD7F47316}" destId="{58ACDE2F-3180-45B6-BBB2-900589A1FA4C}" srcOrd="1" destOrd="0" presId="urn:microsoft.com/office/officeart/2005/8/layout/list1"/>
    <dgm:cxn modelId="{283D1D96-4201-40CF-A1CB-644F1CA1174A}" type="presParOf" srcId="{ADF52F08-E7F4-47A2-97CC-697CC2FCB97C}" destId="{0978D48F-7E85-477B-AFBC-25F9030AFC0C}" srcOrd="1" destOrd="0" presId="urn:microsoft.com/office/officeart/2005/8/layout/list1"/>
    <dgm:cxn modelId="{31E0E0ED-13A1-4A64-B1D2-7499E30FAD44}" type="presParOf" srcId="{ADF52F08-E7F4-47A2-97CC-697CC2FCB97C}" destId="{8C91C1B0-499E-48AE-AD09-EFCB1D9CEAA7}" srcOrd="2" destOrd="0" presId="urn:microsoft.com/office/officeart/2005/8/layout/list1"/>
    <dgm:cxn modelId="{BABB66A1-20C9-461A-B541-7EED31FD83FB}" type="presParOf" srcId="{ADF52F08-E7F4-47A2-97CC-697CC2FCB97C}" destId="{A8445F62-D9AD-4617-B304-8F2850F6503F}" srcOrd="3" destOrd="0" presId="urn:microsoft.com/office/officeart/2005/8/layout/list1"/>
    <dgm:cxn modelId="{B715E05E-EE0F-415D-8BE9-9A7C8B3E0EDC}" type="presParOf" srcId="{ADF52F08-E7F4-47A2-97CC-697CC2FCB97C}" destId="{785519F9-D91E-4908-ABCE-35E06CCC14AB}" srcOrd="4" destOrd="0" presId="urn:microsoft.com/office/officeart/2005/8/layout/list1"/>
    <dgm:cxn modelId="{593ED8C1-2BB6-426A-9BA1-B11A2FD0533B}" type="presParOf" srcId="{785519F9-D91E-4908-ABCE-35E06CCC14AB}" destId="{780E5C07-A5D1-40FC-8828-2D5078E8C3EA}" srcOrd="0" destOrd="0" presId="urn:microsoft.com/office/officeart/2005/8/layout/list1"/>
    <dgm:cxn modelId="{ED0EDB1B-1CA8-4C6E-A415-D4DEC42B875A}" type="presParOf" srcId="{785519F9-D91E-4908-ABCE-35E06CCC14AB}" destId="{21DD574D-57E3-4C43-8A51-49271E887986}" srcOrd="1" destOrd="0" presId="urn:microsoft.com/office/officeart/2005/8/layout/list1"/>
    <dgm:cxn modelId="{77EDF36B-C29C-4DD6-A995-E876B077EF28}" type="presParOf" srcId="{ADF52F08-E7F4-47A2-97CC-697CC2FCB97C}" destId="{02115685-75CD-4316-B632-652889F2ABA1}" srcOrd="5" destOrd="0" presId="urn:microsoft.com/office/officeart/2005/8/layout/list1"/>
    <dgm:cxn modelId="{BD9B381E-9970-4D0F-8F21-5181C903C762}" type="presParOf" srcId="{ADF52F08-E7F4-47A2-97CC-697CC2FCB97C}" destId="{5BEFBA67-08E9-4536-AFDE-64839B713119}" srcOrd="6" destOrd="0" presId="urn:microsoft.com/office/officeart/2005/8/layout/list1"/>
    <dgm:cxn modelId="{C3C81D83-1943-451C-9284-6654C6199A13}" type="presParOf" srcId="{ADF52F08-E7F4-47A2-97CC-697CC2FCB97C}" destId="{865B881F-EEE5-454F-8118-22D9566FBA59}" srcOrd="7" destOrd="0" presId="urn:microsoft.com/office/officeart/2005/8/layout/list1"/>
    <dgm:cxn modelId="{237A0144-7B24-4302-BBF6-1F4706E3CF70}" type="presParOf" srcId="{ADF52F08-E7F4-47A2-97CC-697CC2FCB97C}" destId="{913DCD61-6A05-4EE3-900A-F01346E759A3}" srcOrd="8" destOrd="0" presId="urn:microsoft.com/office/officeart/2005/8/layout/list1"/>
    <dgm:cxn modelId="{5F9DF167-FB61-42E3-A113-4BEB585334CE}" type="presParOf" srcId="{913DCD61-6A05-4EE3-900A-F01346E759A3}" destId="{786D607F-AE67-48B2-8E03-4FDB2D28EB59}" srcOrd="0" destOrd="0" presId="urn:microsoft.com/office/officeart/2005/8/layout/list1"/>
    <dgm:cxn modelId="{E61FE9B2-DEBF-43E9-8E30-3AD260E94DB4}" type="presParOf" srcId="{913DCD61-6A05-4EE3-900A-F01346E759A3}" destId="{F3B4C09D-BC56-425E-8C1F-80ACE2F8BDBD}" srcOrd="1" destOrd="0" presId="urn:microsoft.com/office/officeart/2005/8/layout/list1"/>
    <dgm:cxn modelId="{E64E3543-7CB1-4D37-91C6-BB074D374C12}" type="presParOf" srcId="{ADF52F08-E7F4-47A2-97CC-697CC2FCB97C}" destId="{EE385AEB-78BD-43A9-9204-4E24F6FCB288}" srcOrd="9" destOrd="0" presId="urn:microsoft.com/office/officeart/2005/8/layout/list1"/>
    <dgm:cxn modelId="{70034776-9ACF-44F5-8DFC-90A82E4B306C}" type="presParOf" srcId="{ADF52F08-E7F4-47A2-97CC-697CC2FCB97C}" destId="{4D0836C3-DCBD-4A9A-8CFF-9E1E45D337DC}" srcOrd="10" destOrd="0" presId="urn:microsoft.com/office/officeart/2005/8/layout/list1"/>
    <dgm:cxn modelId="{24A14FCE-D811-494F-9F42-8E495A695074}" type="presParOf" srcId="{ADF52F08-E7F4-47A2-97CC-697CC2FCB97C}" destId="{B0E17282-8F6D-4352-9E2E-A6E2B04F7A3F}" srcOrd="11" destOrd="0" presId="urn:microsoft.com/office/officeart/2005/8/layout/list1"/>
    <dgm:cxn modelId="{AE01E8CD-CA5A-45B8-84FF-3F9271B13ECE}" type="presParOf" srcId="{ADF52F08-E7F4-47A2-97CC-697CC2FCB97C}" destId="{870DF9D2-53F1-4AFE-8DC7-5452D9C26B32}" srcOrd="12" destOrd="0" presId="urn:microsoft.com/office/officeart/2005/8/layout/list1"/>
    <dgm:cxn modelId="{EB42A719-A0CF-4002-B724-16DE39247859}" type="presParOf" srcId="{870DF9D2-53F1-4AFE-8DC7-5452D9C26B32}" destId="{ADCBFC41-66BF-4388-B4A5-455330AE8BCF}" srcOrd="0" destOrd="0" presId="urn:microsoft.com/office/officeart/2005/8/layout/list1"/>
    <dgm:cxn modelId="{DFE102AD-E1F1-4FA7-978C-103A24F7E7CB}" type="presParOf" srcId="{870DF9D2-53F1-4AFE-8DC7-5452D9C26B32}" destId="{9B0CA7B6-A2BA-423F-A0B6-3F0C9626B3D8}" srcOrd="1" destOrd="0" presId="urn:microsoft.com/office/officeart/2005/8/layout/list1"/>
    <dgm:cxn modelId="{7EA7600C-2928-49E8-B92F-76D6B532959A}" type="presParOf" srcId="{ADF52F08-E7F4-47A2-97CC-697CC2FCB97C}" destId="{494D15DD-5159-44B9-B86D-BC19F12C9197}" srcOrd="13" destOrd="0" presId="urn:microsoft.com/office/officeart/2005/8/layout/list1"/>
    <dgm:cxn modelId="{CF2D5F7A-0E3C-4A48-A603-8A4ACB8AD003}" type="presParOf" srcId="{ADF52F08-E7F4-47A2-97CC-697CC2FCB97C}" destId="{E9FFC24B-391D-4990-AFB0-3660182D3542}" srcOrd="14" destOrd="0" presId="urn:microsoft.com/office/officeart/2005/8/layout/list1"/>
    <dgm:cxn modelId="{D8E3FEB1-F17A-4CA4-916D-F94CF0E76143}" type="presParOf" srcId="{ADF52F08-E7F4-47A2-97CC-697CC2FCB97C}" destId="{6380C7E0-66CE-4FDE-AD9C-69DDAD81B39C}" srcOrd="15" destOrd="0" presId="urn:microsoft.com/office/officeart/2005/8/layout/list1"/>
    <dgm:cxn modelId="{4A4E5CA7-6D1A-4754-9127-C6650C0EF9E4}" type="presParOf" srcId="{ADF52F08-E7F4-47A2-97CC-697CC2FCB97C}" destId="{AA63F4EC-8076-4788-AE93-54486ABA1CA4}" srcOrd="16" destOrd="0" presId="urn:microsoft.com/office/officeart/2005/8/layout/list1"/>
    <dgm:cxn modelId="{B0D874EA-CB5C-44E1-ADAD-354692E16224}" type="presParOf" srcId="{AA63F4EC-8076-4788-AE93-54486ABA1CA4}" destId="{2201D33E-A760-4588-B9DD-ABF62DA91F91}" srcOrd="0" destOrd="0" presId="urn:microsoft.com/office/officeart/2005/8/layout/list1"/>
    <dgm:cxn modelId="{AB1B5D3F-4AED-412A-A6C3-ED1D2CFBA3A9}" type="presParOf" srcId="{AA63F4EC-8076-4788-AE93-54486ABA1CA4}" destId="{5592B70E-D7B1-4CC9-BBC3-4C2C9BBA2244}" srcOrd="1" destOrd="0" presId="urn:microsoft.com/office/officeart/2005/8/layout/list1"/>
    <dgm:cxn modelId="{F7669408-95E0-4F70-9112-3CFD58FD7D6B}" type="presParOf" srcId="{ADF52F08-E7F4-47A2-97CC-697CC2FCB97C}" destId="{FF940B15-5DEF-4A2A-8BEC-C44FA829F947}" srcOrd="17" destOrd="0" presId="urn:microsoft.com/office/officeart/2005/8/layout/list1"/>
    <dgm:cxn modelId="{1566F1FE-62D8-4F89-8DA2-A2521BA7197C}" type="presParOf" srcId="{ADF52F08-E7F4-47A2-97CC-697CC2FCB97C}" destId="{05638844-F970-4E42-AF17-E0EC93CB41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1C1B0-499E-48AE-AD09-EFCB1D9CEAA7}">
      <dsp:nvSpPr>
        <dsp:cNvPr id="0" name=""/>
        <dsp:cNvSpPr/>
      </dsp:nvSpPr>
      <dsp:spPr>
        <a:xfrm>
          <a:off x="0" y="403034"/>
          <a:ext cx="9756775" cy="604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CDE2F-3180-45B6-BBB2-900589A1FA4C}">
      <dsp:nvSpPr>
        <dsp:cNvPr id="0" name=""/>
        <dsp:cNvSpPr/>
      </dsp:nvSpPr>
      <dsp:spPr>
        <a:xfrm>
          <a:off x="487838" y="48794"/>
          <a:ext cx="682974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IDN domain names displayed correctly in familiar way</a:t>
          </a:r>
          <a:endParaRPr lang="en-US" sz="1600" kern="1200" dirty="0"/>
        </a:p>
      </dsp:txBody>
      <dsp:txXfrm>
        <a:off x="522423" y="83379"/>
        <a:ext cx="6760572" cy="639310"/>
      </dsp:txXfrm>
    </dsp:sp>
    <dsp:sp modelId="{5BEFBA67-08E9-4536-AFDE-64839B713119}">
      <dsp:nvSpPr>
        <dsp:cNvPr id="0" name=""/>
        <dsp:cNvSpPr/>
      </dsp:nvSpPr>
      <dsp:spPr>
        <a:xfrm>
          <a:off x="0" y="1491674"/>
          <a:ext cx="9756775" cy="604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574D-57E3-4C43-8A51-49271E887986}">
      <dsp:nvSpPr>
        <dsp:cNvPr id="0" name=""/>
        <dsp:cNvSpPr/>
      </dsp:nvSpPr>
      <dsp:spPr>
        <a:xfrm>
          <a:off x="487838" y="1137434"/>
          <a:ext cx="682974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IDN domain names accepted when I want to have a hosting space</a:t>
          </a:r>
          <a:endParaRPr lang="en-US" sz="1600" kern="1200" dirty="0"/>
        </a:p>
      </dsp:txBody>
      <dsp:txXfrm>
        <a:off x="522423" y="1172019"/>
        <a:ext cx="6760572" cy="639310"/>
      </dsp:txXfrm>
    </dsp:sp>
    <dsp:sp modelId="{4D0836C3-DCBD-4A9A-8CFF-9E1E45D337DC}">
      <dsp:nvSpPr>
        <dsp:cNvPr id="0" name=""/>
        <dsp:cNvSpPr/>
      </dsp:nvSpPr>
      <dsp:spPr>
        <a:xfrm>
          <a:off x="0" y="2580314"/>
          <a:ext cx="9756775" cy="604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C09D-BC56-425E-8C1F-80ACE2F8BDBD}">
      <dsp:nvSpPr>
        <dsp:cNvPr id="0" name=""/>
        <dsp:cNvSpPr/>
      </dsp:nvSpPr>
      <dsp:spPr>
        <a:xfrm>
          <a:off x="487838" y="2226074"/>
          <a:ext cx="682974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ASCII domain names and IDN names should be treated equally</a:t>
          </a:r>
          <a:endParaRPr lang="en-US" sz="1600" kern="1200" dirty="0"/>
        </a:p>
      </dsp:txBody>
      <dsp:txXfrm>
        <a:off x="522423" y="2260659"/>
        <a:ext cx="6760572" cy="639310"/>
      </dsp:txXfrm>
    </dsp:sp>
    <dsp:sp modelId="{E9FFC24B-391D-4990-AFB0-3660182D3542}">
      <dsp:nvSpPr>
        <dsp:cNvPr id="0" name=""/>
        <dsp:cNvSpPr/>
      </dsp:nvSpPr>
      <dsp:spPr>
        <a:xfrm>
          <a:off x="0" y="3689805"/>
          <a:ext cx="9756775" cy="604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CA7B6-A2BA-423F-A0B6-3F0C9626B3D8}">
      <dsp:nvSpPr>
        <dsp:cNvPr id="0" name=""/>
        <dsp:cNvSpPr/>
      </dsp:nvSpPr>
      <dsp:spPr>
        <a:xfrm>
          <a:off x="487838" y="3314714"/>
          <a:ext cx="6829742" cy="729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Search engines, social media applications, software tools, browsers, … </a:t>
          </a:r>
          <a:r>
            <a:rPr lang="en-US" sz="1600" kern="1200" dirty="0" err="1" smtClean="0"/>
            <a:t>etc</a:t>
          </a:r>
          <a:r>
            <a:rPr lang="en-US" sz="1600" kern="1200" dirty="0" smtClean="0"/>
            <a:t> handle IDNs correctly</a:t>
          </a:r>
          <a:endParaRPr lang="en-US" sz="1600" kern="1200" dirty="0"/>
        </a:p>
      </dsp:txBody>
      <dsp:txXfrm>
        <a:off x="523441" y="3350317"/>
        <a:ext cx="6758536" cy="658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1C1B0-499E-48AE-AD09-EFCB1D9CEAA7}">
      <dsp:nvSpPr>
        <dsp:cNvPr id="0" name=""/>
        <dsp:cNvSpPr/>
      </dsp:nvSpPr>
      <dsp:spPr>
        <a:xfrm>
          <a:off x="0" y="340586"/>
          <a:ext cx="9756775" cy="478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CDE2F-3180-45B6-BBB2-900589A1FA4C}">
      <dsp:nvSpPr>
        <dsp:cNvPr id="0" name=""/>
        <dsp:cNvSpPr/>
      </dsp:nvSpPr>
      <dsp:spPr>
        <a:xfrm>
          <a:off x="487838" y="60146"/>
          <a:ext cx="682974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MUA “Email Client” should able to process EAI  emails</a:t>
          </a:r>
          <a:endParaRPr lang="en-US" sz="1600" kern="1200" dirty="0"/>
        </a:p>
      </dsp:txBody>
      <dsp:txXfrm>
        <a:off x="515218" y="87526"/>
        <a:ext cx="6774982" cy="506120"/>
      </dsp:txXfrm>
    </dsp:sp>
    <dsp:sp modelId="{5BEFBA67-08E9-4536-AFDE-64839B713119}">
      <dsp:nvSpPr>
        <dsp:cNvPr id="0" name=""/>
        <dsp:cNvSpPr/>
      </dsp:nvSpPr>
      <dsp:spPr>
        <a:xfrm>
          <a:off x="0" y="1202426"/>
          <a:ext cx="9756775" cy="478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574D-57E3-4C43-8A51-49271E887986}">
      <dsp:nvSpPr>
        <dsp:cNvPr id="0" name=""/>
        <dsp:cNvSpPr/>
      </dsp:nvSpPr>
      <dsp:spPr>
        <a:xfrm>
          <a:off x="487838" y="921986"/>
          <a:ext cx="682974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MTA “Email Servers” should be able to process EAI emails</a:t>
          </a:r>
          <a:endParaRPr lang="en-US" sz="1600" kern="1200" dirty="0"/>
        </a:p>
      </dsp:txBody>
      <dsp:txXfrm>
        <a:off x="515218" y="949366"/>
        <a:ext cx="6774982" cy="506120"/>
      </dsp:txXfrm>
    </dsp:sp>
    <dsp:sp modelId="{4D0836C3-DCBD-4A9A-8CFF-9E1E45D337DC}">
      <dsp:nvSpPr>
        <dsp:cNvPr id="0" name=""/>
        <dsp:cNvSpPr/>
      </dsp:nvSpPr>
      <dsp:spPr>
        <a:xfrm>
          <a:off x="0" y="2064266"/>
          <a:ext cx="9756775" cy="478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C09D-BC56-425E-8C1F-80ACE2F8BDBD}">
      <dsp:nvSpPr>
        <dsp:cNvPr id="0" name=""/>
        <dsp:cNvSpPr/>
      </dsp:nvSpPr>
      <dsp:spPr>
        <a:xfrm>
          <a:off x="487838" y="1783826"/>
          <a:ext cx="682974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Ability to send | receive emails from another parties</a:t>
          </a:r>
          <a:endParaRPr lang="en-US" sz="1600" kern="1200" dirty="0"/>
        </a:p>
      </dsp:txBody>
      <dsp:txXfrm>
        <a:off x="515218" y="1811206"/>
        <a:ext cx="6774982" cy="506120"/>
      </dsp:txXfrm>
    </dsp:sp>
    <dsp:sp modelId="{E9FFC24B-391D-4990-AFB0-3660182D3542}">
      <dsp:nvSpPr>
        <dsp:cNvPr id="0" name=""/>
        <dsp:cNvSpPr/>
      </dsp:nvSpPr>
      <dsp:spPr>
        <a:xfrm>
          <a:off x="0" y="2942613"/>
          <a:ext cx="9756775" cy="478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CA7B6-A2BA-423F-A0B6-3F0C9626B3D8}">
      <dsp:nvSpPr>
        <dsp:cNvPr id="0" name=""/>
        <dsp:cNvSpPr/>
      </dsp:nvSpPr>
      <dsp:spPr>
        <a:xfrm>
          <a:off x="487838" y="2645666"/>
          <a:ext cx="6829742" cy="577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EAI address usage across the internet same as the legacy address “Social media, mail hosting, … etc.”</a:t>
          </a:r>
          <a:endParaRPr lang="en-US" sz="1600" kern="1200" dirty="0"/>
        </a:p>
      </dsp:txBody>
      <dsp:txXfrm>
        <a:off x="516024" y="2673852"/>
        <a:ext cx="6773370" cy="521014"/>
      </dsp:txXfrm>
    </dsp:sp>
    <dsp:sp modelId="{05638844-F970-4E42-AF17-E0EC93CB4110}">
      <dsp:nvSpPr>
        <dsp:cNvPr id="0" name=""/>
        <dsp:cNvSpPr/>
      </dsp:nvSpPr>
      <dsp:spPr>
        <a:xfrm>
          <a:off x="0" y="3804453"/>
          <a:ext cx="9756775" cy="478800"/>
        </a:xfrm>
        <a:prstGeom prst="rect">
          <a:avLst/>
        </a:prstGeom>
        <a:solidFill>
          <a:srgbClr val="F5912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2B70E-D7B1-4CC9-BBC3-4C2C9BBA2244}">
      <dsp:nvSpPr>
        <dsp:cNvPr id="0" name=""/>
        <dsp:cNvSpPr/>
      </dsp:nvSpPr>
      <dsp:spPr>
        <a:xfrm>
          <a:off x="487838" y="3524013"/>
          <a:ext cx="682974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48" tIns="0" rIns="2581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Anti-Spam engines will be able to do its work</a:t>
          </a:r>
          <a:endParaRPr lang="en-US" sz="1600" kern="1200" dirty="0"/>
        </a:p>
      </dsp:txBody>
      <dsp:txXfrm>
        <a:off x="515218" y="3551393"/>
        <a:ext cx="677498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UTF-8 is a standard way of storing Unicode code points (characters and modifiers) in 8-bit bytes.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4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7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7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Font typeface="Wingdings" panose="05000000000000000000" pitchFamily="2" charset="2"/>
              <a:buChar char="v"/>
              <a:defRPr/>
            </a:lvl1pPr>
            <a:lvl2pPr marL="502920" indent="-228600">
              <a:buFont typeface="Wingdings" panose="05000000000000000000" pitchFamily="2" charset="2"/>
              <a:buChar char="q"/>
              <a:defRPr/>
            </a:lvl2pPr>
            <a:lvl3pPr marL="731520" indent="-228600">
              <a:buFont typeface="Wingdings" panose="05000000000000000000" pitchFamily="2" charset="2"/>
              <a:buChar char="§"/>
              <a:defRPr/>
            </a:lvl3pPr>
            <a:lvl4pPr marL="960120" indent="-228600">
              <a:buFont typeface="Wingdings" panose="05000000000000000000" pitchFamily="2" charset="2"/>
              <a:buChar char="Ø"/>
              <a:defRPr/>
            </a:lvl4pPr>
            <a:lvl5pPr marL="1188720" indent="-228600">
              <a:buFont typeface="Wingdings" panose="05000000000000000000" pitchFamily="2" charset="2"/>
              <a:buChar char="ü"/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7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7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def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4320" lvl="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dirty="0" smtClean="0"/>
              <a:t>Edit Master text styles</a:t>
            </a:r>
          </a:p>
          <a:p>
            <a:pPr marL="502920" lvl="1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 smtClean="0"/>
              <a:t>Second level</a:t>
            </a:r>
          </a:p>
          <a:p>
            <a:pPr marL="731520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60120" lvl="3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Fourth level</a:t>
            </a:r>
          </a:p>
          <a:p>
            <a:pPr marL="1188720" lvl="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8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10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6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5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9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pic>
        <p:nvPicPr>
          <p:cNvPr id="9" name="Picture 2" descr="Image result for uasg.te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95"/>
            <a:ext cx="457105" cy="457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2925" y="6500181"/>
            <a:ext cx="351378" cy="258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fld id="{E251C118-FD6F-43D3-A7E9-FEBA55BB2B0A}" type="slidenum">
              <a:rPr lang="en-US" sz="1200" b="1" dirty="0" smtClean="0"/>
              <a:t>‹#›</a:t>
            </a:fld>
            <a:endParaRPr lang="en-US" sz="1200" b="1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504612" y="1524000"/>
            <a:ext cx="0" cy="3810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80000"/>
                <a:lumOff val="20000"/>
              </a:schemeClr>
            </a:gs>
            <a:gs pos="57000">
              <a:schemeClr val="accent1">
                <a:lumMod val="10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1828799"/>
            <a:ext cx="10591799" cy="30480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Connecting the unconnected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2" y="4876800"/>
            <a:ext cx="80772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Abdalmonem Galila: </a:t>
            </a:r>
            <a:r>
              <a:rPr lang="en-US" dirty="0" smtClean="0"/>
              <a:t>Universal Acceptance Ambassador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7412" y="5410200"/>
            <a:ext cx="1874231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 dirty="0" smtClean="0"/>
              <a:t>Duration: 30</a:t>
            </a:r>
            <a:r>
              <a:rPr lang="en-US" sz="1700" dirty="0" smtClean="0"/>
              <a:t> Min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2574546"/>
            <a:ext cx="38100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7" y="5574091"/>
            <a:ext cx="3810000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217931" y="3429001"/>
            <a:ext cx="9756141" cy="761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Some </a:t>
            </a:r>
            <a:r>
              <a:rPr lang="en-US" sz="4400" dirty="0" smtClean="0"/>
              <a:t>statistics</a:t>
            </a:r>
            <a:endParaRPr lang="en-US" sz="4400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1246506" y="4343400"/>
            <a:ext cx="7855109" cy="2057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Top Ten Languages Used Online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Internet Users By Language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Internet Users </a:t>
            </a:r>
            <a:r>
              <a:rPr lang="en-US" sz="2000" dirty="0" smtClean="0"/>
              <a:t>Growth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Twitters Usage </a:t>
            </a:r>
            <a:endParaRPr lang="en-US" sz="2000" dirty="0"/>
          </a:p>
        </p:txBody>
      </p:sp>
      <p:pic>
        <p:nvPicPr>
          <p:cNvPr id="4" name="Picture 2" descr="Image result for statistics*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60" y="3429002"/>
            <a:ext cx="4875052" cy="29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10 Internet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52" y="1823622"/>
            <a:ext cx="9758681" cy="43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213486" y="6701745"/>
            <a:ext cx="9763447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32718" y="6332314"/>
            <a:ext cx="5524983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  <a:r>
              <a:rPr lang="en-US" sz="1801" dirty="0"/>
              <a:t> : </a:t>
            </a:r>
            <a:r>
              <a:rPr lang="en-US" sz="1801" dirty="0">
                <a:solidFill>
                  <a:schemeClr val="accent6">
                    <a:lumMod val="75000"/>
                  </a:schemeClr>
                </a:solidFill>
              </a:rPr>
              <a:t>http://www.internetworldstats.com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languages used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statistics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1217614" y="1828800"/>
          <a:ext cx="9753600" cy="457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213486" y="6701745"/>
            <a:ext cx="9763447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32718" y="6332314"/>
            <a:ext cx="5524983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  <a:r>
              <a:rPr lang="en-US" sz="1801" dirty="0"/>
              <a:t> : </a:t>
            </a:r>
            <a:r>
              <a:rPr lang="en-US" sz="1801" dirty="0">
                <a:solidFill>
                  <a:schemeClr val="accent6">
                    <a:lumMod val="75000"/>
                  </a:schemeClr>
                </a:solidFill>
              </a:rPr>
              <a:t>http://www.internetworldstats.com</a:t>
            </a:r>
          </a:p>
        </p:txBody>
      </p:sp>
    </p:spTree>
    <p:extLst>
      <p:ext uri="{BB962C8B-B14F-4D97-AF65-F5344CB8AC3E}">
        <p14:creationId xmlns:p14="http://schemas.microsoft.com/office/powerpoint/2010/main" val="23021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statistics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212690" y="1828800"/>
          <a:ext cx="9763447" cy="473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9628" y="6504631"/>
            <a:ext cx="450956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Source</a:t>
            </a:r>
            <a:r>
              <a:rPr lang="en-US" sz="1600" dirty="0"/>
              <a:t> : http://www.internetworldstats.com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51212" y="6781800"/>
            <a:ext cx="5486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4" y="2438400"/>
            <a:ext cx="97536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60960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dirty="0"/>
              <a:t>Distribution of twitter usage in the Middle East and North Africa in 2016, by 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8546" y="6467868"/>
            <a:ext cx="353173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Source</a:t>
            </a:r>
            <a:r>
              <a:rPr lang="en-US" sz="1600" dirty="0"/>
              <a:t> : https://www.statista.com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1212" y="6781800"/>
            <a:ext cx="5486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990600"/>
            <a:ext cx="7620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8051" y="5486400"/>
            <a:ext cx="8472723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What are the messages driven from the above exercise ?</a:t>
            </a:r>
          </a:p>
        </p:txBody>
      </p:sp>
    </p:spTree>
    <p:extLst>
      <p:ext uri="{BB962C8B-B14F-4D97-AF65-F5344CB8AC3E}">
        <p14:creationId xmlns:p14="http://schemas.microsoft.com/office/powerpoint/2010/main" val="19134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1600676"/>
            <a:ext cx="9753600" cy="1371243"/>
          </a:xfrm>
        </p:spPr>
        <p:txBody>
          <a:bodyPr/>
          <a:lstStyle/>
          <a:p>
            <a:pPr algn="ctr"/>
            <a:r>
              <a:rPr lang="en-US" dirty="0" smtClean="0"/>
              <a:t>Internationalized domain names</a:t>
            </a:r>
            <a:endParaRPr lang="en-US" dirty="0"/>
          </a:p>
        </p:txBody>
      </p:sp>
      <p:pic>
        <p:nvPicPr>
          <p:cNvPr id="2052" name="Picture 4" descr="Image result for result*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98" y="2971919"/>
            <a:ext cx="3504287" cy="350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Changed</a:t>
            </a:r>
            <a:r>
              <a:rPr lang="en-US" dirty="0" smtClean="0"/>
              <a:t>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4" y="1829216"/>
            <a:ext cx="6551491" cy="4646990"/>
          </a:xfrm>
        </p:spPr>
        <p:txBody>
          <a:bodyPr/>
          <a:lstStyle/>
          <a:p>
            <a:pPr marL="457063" indent="-412626"/>
            <a:r>
              <a:rPr lang="en-US" dirty="0" smtClean="0"/>
              <a:t>TLD not </a:t>
            </a:r>
            <a:r>
              <a:rPr lang="en-US" dirty="0"/>
              <a:t>just in English </a:t>
            </a:r>
            <a:endParaRPr lang="en-US" dirty="0" smtClean="0"/>
          </a:p>
          <a:p>
            <a:pPr marL="457063" indent="-412626"/>
            <a:r>
              <a:rPr lang="en-US" dirty="0" smtClean="0"/>
              <a:t>TLD not </a:t>
            </a:r>
            <a:r>
              <a:rPr lang="en-US" dirty="0"/>
              <a:t>just 2 or 3 characters (2001)</a:t>
            </a:r>
          </a:p>
          <a:p>
            <a:pPr marL="457063" indent="-412626"/>
            <a:r>
              <a:rPr lang="en-US" dirty="0"/>
              <a:t>Domain Names list no longer static (2013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3012" y="4033276"/>
            <a:ext cx="1456018" cy="16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253" y="6400123"/>
            <a:ext cx="456986" cy="456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24987" y="6543006"/>
            <a:ext cx="271157" cy="2584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38" y="103292"/>
            <a:ext cx="2201607" cy="834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708" y="3768244"/>
            <a:ext cx="8585829" cy="27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idns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9602472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3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882" y="1829217"/>
            <a:ext cx="5486240" cy="3199567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sz="7198" dirty="0"/>
              <a:t>Every thing is about the end user</a:t>
            </a:r>
          </a:p>
        </p:txBody>
      </p:sp>
      <p:pic>
        <p:nvPicPr>
          <p:cNvPr id="1026" name="Picture 2" descr="Image result for *everything*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3" t="30908" r="21824" b="36260"/>
          <a:stretch/>
        </p:blipFill>
        <p:spPr bwMode="auto">
          <a:xfrm>
            <a:off x="7160935" y="2743379"/>
            <a:ext cx="4852091" cy="1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perception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080869"/>
              </p:ext>
            </p:extLst>
          </p:nvPr>
        </p:nvGraphicFramePr>
        <p:xfrm>
          <a:off x="1217613" y="1828800"/>
          <a:ext cx="97567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0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mart*child*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2" y="904875"/>
            <a:ext cx="8572500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statistics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217614" y="1905000"/>
            <a:ext cx="9753600" cy="4343400"/>
          </a:xfrm>
        </p:spPr>
        <p:txBody>
          <a:bodyPr/>
          <a:lstStyle/>
          <a:p>
            <a:r>
              <a:rPr lang="en-US" dirty="0"/>
              <a:t>How Much Email Do We Use Daily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 smtClean="0"/>
          </a:p>
          <a:p>
            <a:pPr marL="1487488" indent="-287338">
              <a:buFont typeface="Wingdings" panose="05000000000000000000" pitchFamily="2" charset="2"/>
              <a:buChar char="q"/>
            </a:pPr>
            <a:r>
              <a:rPr lang="en-US" dirty="0" smtClean="0"/>
              <a:t>201.4+ </a:t>
            </a:r>
            <a:r>
              <a:rPr lang="en-US" dirty="0"/>
              <a:t>Billion Emails Sent/Received Per Day </a:t>
            </a:r>
            <a:r>
              <a:rPr lang="en-US" dirty="0" smtClean="0"/>
              <a:t>Worldwide</a:t>
            </a:r>
          </a:p>
          <a:p>
            <a:pPr marL="1487488" indent="-287338">
              <a:buFont typeface="Wingdings" panose="05000000000000000000" pitchFamily="2" charset="2"/>
              <a:buChar char="q"/>
            </a:pPr>
            <a:r>
              <a:rPr lang="en-US" dirty="0" smtClean="0"/>
              <a:t>8.3+ Billion Emails </a:t>
            </a:r>
            <a:r>
              <a:rPr lang="en-US" dirty="0"/>
              <a:t>Sent/Received Per </a:t>
            </a:r>
            <a:r>
              <a:rPr lang="en-US" dirty="0" smtClean="0"/>
              <a:t>Hour Worldwide</a:t>
            </a:r>
          </a:p>
          <a:p>
            <a:r>
              <a:rPr lang="en-US" dirty="0"/>
              <a:t>4.9 Billions Worldwide Email Accounts Expected By 2017</a:t>
            </a:r>
          </a:p>
          <a:p>
            <a:pPr marL="1200150" indent="0">
              <a:buNone/>
            </a:pPr>
            <a:endParaRPr lang="en-US" dirty="0"/>
          </a:p>
          <a:p>
            <a:pPr marL="44450" indent="1552575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229" y="6495568"/>
            <a:ext cx="3371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:-https://www.radicati.com/ 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436435"/>
              </p:ext>
            </p:extLst>
          </p:nvPr>
        </p:nvGraphicFramePr>
        <p:xfrm>
          <a:off x="1217613" y="3943832"/>
          <a:ext cx="4800599" cy="276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116947" y="3895966"/>
          <a:ext cx="48006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351212" y="6781800"/>
            <a:ext cx="5486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/>
          <a:lstStyle/>
          <a:p>
            <a:r>
              <a:rPr lang="en-US" dirty="0" smtClean="0"/>
              <a:t>Only 26% of internet users are English users.</a:t>
            </a:r>
          </a:p>
          <a:p>
            <a:pPr marL="45720" indent="0">
              <a:buNone/>
            </a:pP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1522412" y="2514600"/>
          <a:ext cx="85343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39628" y="6504631"/>
            <a:ext cx="450956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Source</a:t>
            </a:r>
            <a:r>
              <a:rPr lang="en-US" sz="1600" dirty="0"/>
              <a:t> : http://www.internetworldstats.com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1212" y="6781800"/>
            <a:ext cx="5486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1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990600"/>
            <a:ext cx="7620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8051" y="5486400"/>
            <a:ext cx="8472723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solidFill>
                  <a:srgbClr val="221F1F"/>
                </a:solidFill>
                <a:latin typeface="+mj-lt"/>
              </a:rPr>
              <a:t>What are the messages driven from the above statistics ?</a:t>
            </a:r>
          </a:p>
        </p:txBody>
      </p:sp>
    </p:spTree>
    <p:extLst>
      <p:ext uri="{BB962C8B-B14F-4D97-AF65-F5344CB8AC3E}">
        <p14:creationId xmlns:p14="http://schemas.microsoft.com/office/powerpoint/2010/main" val="13131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012" y="914400"/>
            <a:ext cx="75057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E-Mail is the most popular used application Worldwide.</a:t>
            </a:r>
          </a:p>
          <a:p>
            <a:pPr>
              <a:lnSpc>
                <a:spcPct val="90000"/>
              </a:lnSpc>
            </a:pPr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Number of E-Mail accounts still increasing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Non-English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users more than English users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37338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6342" y="1600200"/>
            <a:ext cx="9756141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Email Address Internationalization</a:t>
            </a:r>
            <a:endParaRPr lang="en-US" dirty="0"/>
          </a:p>
        </p:txBody>
      </p:sp>
      <p:pic>
        <p:nvPicPr>
          <p:cNvPr id="3" name="Picture 4" descr="Image result for result*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9718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eai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7528133" cy="4343400"/>
          </a:xfrm>
        </p:spPr>
        <p:txBody>
          <a:bodyPr>
            <a:normAutofit/>
          </a:bodyPr>
          <a:lstStyle/>
          <a:p>
            <a:r>
              <a:rPr lang="en-US" dirty="0"/>
              <a:t>Keep my online identity through using my own local language.</a:t>
            </a:r>
          </a:p>
          <a:p>
            <a:r>
              <a:rPr lang="en-US" dirty="0"/>
              <a:t>Preserve my local cultural and traditional heritage.</a:t>
            </a:r>
          </a:p>
          <a:p>
            <a:r>
              <a:rPr lang="en-US" dirty="0"/>
              <a:t>Easier to remember and to communicate will with other online users.</a:t>
            </a:r>
          </a:p>
          <a:p>
            <a:r>
              <a:rPr lang="en-US" dirty="0"/>
              <a:t>IDN, local content websites  and EAI.</a:t>
            </a:r>
          </a:p>
          <a:p>
            <a:r>
              <a:rPr lang="en-US" dirty="0"/>
              <a:t>It is natural to use local language to access your email for the people around the world.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362200"/>
            <a:ext cx="3172775" cy="28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Expectation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17613" y="1828800"/>
          <a:ext cx="97567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4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The Current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can't get a HTTPs certificate for your IDN name</a:t>
            </a:r>
          </a:p>
          <a:p>
            <a:r>
              <a:rPr lang="en-US" dirty="0" smtClean="0"/>
              <a:t>There some issues related to mixing between LTR and RTL scripts in the same label</a:t>
            </a:r>
          </a:p>
          <a:p>
            <a:r>
              <a:rPr lang="en-US" dirty="0" smtClean="0"/>
              <a:t>You can’t sign up for social media’s like Facebook, Twitter ….etc. using you EAI address</a:t>
            </a:r>
          </a:p>
          <a:p>
            <a:r>
              <a:rPr lang="en-US" dirty="0" smtClean="0"/>
              <a:t>Some of the email servers does not support EAI</a:t>
            </a:r>
          </a:p>
          <a:p>
            <a:r>
              <a:rPr lang="en-US" dirty="0" smtClean="0"/>
              <a:t>Some of the email clients does not process EAI addresses correctly</a:t>
            </a:r>
          </a:p>
          <a:p>
            <a:r>
              <a:rPr lang="en-US" dirty="0" smtClean="0"/>
              <a:t>Most of the internet enabled applications could not handle domain names or email address using the new gTLDs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067415"/>
            <a:ext cx="9753600" cy="5104070"/>
          </a:xfrm>
        </p:spPr>
        <p:txBody>
          <a:bodyPr/>
          <a:lstStyle/>
          <a:p>
            <a:pPr marL="45719" indent="0">
              <a:buNone/>
            </a:pPr>
            <a:r>
              <a:rPr lang="en-US" b="1" dirty="0" smtClean="0"/>
              <a:t>Name</a:t>
            </a:r>
            <a:r>
              <a:rPr lang="en-US" dirty="0" smtClean="0"/>
              <a:t> </a:t>
            </a:r>
          </a:p>
          <a:p>
            <a:pPr marL="45719" indent="0">
              <a:buNone/>
            </a:pPr>
            <a:r>
              <a:rPr lang="en-US" dirty="0" smtClean="0"/>
              <a:t>Abdalmonem Galila</a:t>
            </a:r>
          </a:p>
          <a:p>
            <a:pPr marL="45719" indent="0">
              <a:buNone/>
            </a:pPr>
            <a:endParaRPr lang="en-US" dirty="0" smtClean="0"/>
          </a:p>
          <a:p>
            <a:pPr marL="45719" indent="0">
              <a:buNone/>
            </a:pPr>
            <a:r>
              <a:rPr lang="en-US" b="1" dirty="0" smtClean="0"/>
              <a:t>Occupation</a:t>
            </a:r>
          </a:p>
          <a:p>
            <a:pPr marL="45719" indent="0">
              <a:buNone/>
            </a:pPr>
            <a:r>
              <a:rPr lang="en-US" dirty="0" smtClean="0"/>
              <a:t>Deputy Manager .Masr “</a:t>
            </a:r>
            <a:r>
              <a:rPr lang="ar-EG" sz="3999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.مصر</a:t>
            </a:r>
            <a:r>
              <a:rPr lang="en-US" dirty="0" smtClean="0"/>
              <a:t>” IDN ccTLD “NTRA”</a:t>
            </a:r>
          </a:p>
          <a:p>
            <a:pPr marL="45719" indent="0">
              <a:buNone/>
            </a:pPr>
            <a:endParaRPr lang="en-US" dirty="0" smtClean="0"/>
          </a:p>
          <a:p>
            <a:pPr marL="45719" indent="0">
              <a:buNone/>
            </a:pPr>
            <a:r>
              <a:rPr lang="en-US" b="1" dirty="0" smtClean="0"/>
              <a:t>Backgrounds</a:t>
            </a:r>
          </a:p>
          <a:p>
            <a:pPr marL="45719" indent="0">
              <a:buNone/>
            </a:pPr>
            <a:r>
              <a:rPr lang="en-US" dirty="0" smtClean="0"/>
              <a:t>Technical “ex. *unix, programing, administrations”</a:t>
            </a:r>
          </a:p>
        </p:txBody>
      </p:sp>
    </p:spTree>
    <p:extLst>
      <p:ext uri="{BB962C8B-B14F-4D97-AF65-F5344CB8AC3E}">
        <p14:creationId xmlns:p14="http://schemas.microsoft.com/office/powerpoint/2010/main" val="5069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14" y="1828800"/>
            <a:ext cx="97536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4" y="1828801"/>
            <a:ext cx="1010271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14" y="1828798"/>
            <a:ext cx="1010271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77" y="1257300"/>
            <a:ext cx="975967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800"/>
            <a:ext cx="9753600" cy="8446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User Rights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44600" y="3047998"/>
            <a:ext cx="7745412" cy="34290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/>
              <a:t>Do I have the right to use internet enabled applications, systems, devices  which can handle my local language domain name correctly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Do I have the right to use internet enabled applications, systems, devices  which can handle my an </a:t>
            </a:r>
            <a:r>
              <a:rPr lang="en-US" sz="2800" dirty="0" smtClean="0"/>
              <a:t>email address in my own local language</a:t>
            </a:r>
          </a:p>
          <a:p>
            <a:endParaRPr lang="en-US" dirty="0"/>
          </a:p>
        </p:txBody>
      </p:sp>
      <p:pic>
        <p:nvPicPr>
          <p:cNvPr id="5" name="Picture 2" descr="Image result for uasg.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pic>
        <p:nvPicPr>
          <p:cNvPr id="2052" name="Picture 4" descr="Image result for *question*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28800"/>
            <a:ext cx="3024188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7073900" cy="58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 rot="16765607">
            <a:off x="-295503" y="2337691"/>
            <a:ext cx="5143592" cy="1752600"/>
          </a:xfrm>
          <a:prstGeom prst="cloudCallout">
            <a:avLst>
              <a:gd name="adj1" fmla="val 380"/>
              <a:gd name="adj2" fmla="val 12544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Things Are Related To End 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	Universal </a:t>
            </a:r>
            <a:r>
              <a:rPr lang="en-US" dirty="0"/>
              <a:t>Acceptance steering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Founded in February </a:t>
            </a:r>
            <a:r>
              <a:rPr lang="en-US" sz="2200" dirty="0" smtClean="0"/>
              <a:t>2015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Tasked with undertaking activities that will effectively promote the Universal Acceptance of all valid domain names and email </a:t>
            </a:r>
            <a:r>
              <a:rPr lang="en-US" sz="2200" dirty="0" smtClean="0"/>
              <a:t>addresses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Comprised of more than 120 companies (including </a:t>
            </a:r>
            <a:r>
              <a:rPr lang="en-US" sz="2200" dirty="0" err="1"/>
              <a:t>Afilias</a:t>
            </a:r>
            <a:r>
              <a:rPr lang="en-US" sz="2200" dirty="0"/>
              <a:t>, Apple, CNNIC, Go Daddy, Google, Microsoft, THNIC and others), governments and community groups</a:t>
            </a:r>
          </a:p>
        </p:txBody>
      </p:sp>
    </p:spTree>
    <p:extLst>
      <p:ext uri="{BB962C8B-B14F-4D97-AF65-F5344CB8AC3E}">
        <p14:creationId xmlns:p14="http://schemas.microsoft.com/office/powerpoint/2010/main" val="4222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UA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There is a combined </a:t>
            </a:r>
            <a:r>
              <a:rPr lang="en-US" b="1" dirty="0">
                <a:solidFill>
                  <a:srgbClr val="F59121"/>
                </a:solidFill>
              </a:rPr>
              <a:t>USD 9.8 billion annual opportunity </a:t>
            </a:r>
            <a:r>
              <a:rPr lang="en-US" dirty="0"/>
              <a:t>coming from software systems working in harmony with the common Internet infrastructure. This is a conservative estimate. 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 for IDNs, which allow domain names in all of the world’s languages, could bring </a:t>
            </a:r>
            <a:r>
              <a:rPr lang="en-US" b="1" dirty="0">
                <a:solidFill>
                  <a:srgbClr val="F59121"/>
                </a:solidFill>
              </a:rPr>
              <a:t>17 million additional new users online</a:t>
            </a:r>
            <a:r>
              <a:rPr lang="en-US" dirty="0"/>
              <a:t>. These include users whose lack of local language services was previously a barrier to a complete online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1217932" y="2857354"/>
            <a:ext cx="7855109" cy="114329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1" dirty="0" smtClean="0"/>
              <a:t>UA IN A NUTSHELL</a:t>
            </a:r>
            <a:endParaRPr lang="en-US" sz="4401" dirty="0"/>
          </a:p>
        </p:txBody>
      </p:sp>
      <p:sp>
        <p:nvSpPr>
          <p:cNvPr id="5" name="TextBox 4"/>
          <p:cNvSpPr txBox="1"/>
          <p:nvPr/>
        </p:nvSpPr>
        <p:spPr>
          <a:xfrm>
            <a:off x="1217934" y="3733882"/>
            <a:ext cx="9375039" cy="142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/>
              <a:t>Universal Acceptance (UA) ensures that all domain names and email addresses can be used by all Internet-enabled applications, devices and systems. </a:t>
            </a:r>
            <a:endParaRPr lang="en-US" sz="2401" dirty="0">
              <a:latin typeface="Open Sans Light"/>
              <a:cs typeface="Open Sans Light"/>
            </a:endParaRPr>
          </a:p>
          <a:p>
            <a:pPr>
              <a:lnSpc>
                <a:spcPct val="90000"/>
              </a:lnSpc>
            </a:pPr>
            <a:endParaRPr lang="en-US" sz="2401" dirty="0"/>
          </a:p>
        </p:txBody>
      </p:sp>
    </p:spTree>
    <p:extLst>
      <p:ext uri="{BB962C8B-B14F-4D97-AF65-F5344CB8AC3E}">
        <p14:creationId xmlns:p14="http://schemas.microsoft.com/office/powerpoint/2010/main" val="3862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216342" y="3667125"/>
            <a:ext cx="9756141" cy="23628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 your system Ready For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Opening Business to the Next Billion Internet Users</a:t>
            </a:r>
            <a:endParaRPr lang="en-US" dirty="0"/>
          </a:p>
        </p:txBody>
      </p:sp>
      <p:pic>
        <p:nvPicPr>
          <p:cNvPr id="5124" name="Picture 4" descr="Image result for *ready*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r="17143" b="12727"/>
          <a:stretch/>
        </p:blipFill>
        <p:spPr bwMode="auto">
          <a:xfrm>
            <a:off x="7237412" y="1600200"/>
            <a:ext cx="4419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yourself these questions:</a:t>
            </a:r>
          </a:p>
          <a:p>
            <a:pPr marL="1089025" indent="-349250">
              <a:buFont typeface="Wingdings" panose="05000000000000000000" pitchFamily="2" charset="2"/>
              <a:buChar char="q"/>
            </a:pPr>
            <a:r>
              <a:rPr lang="en-US" dirty="0"/>
              <a:t>Does it have a field for a domain name</a:t>
            </a:r>
          </a:p>
          <a:p>
            <a:pPr marL="1089025" indent="-349250">
              <a:buFont typeface="Wingdings" panose="05000000000000000000" pitchFamily="2" charset="2"/>
              <a:buChar char="q"/>
            </a:pPr>
            <a:r>
              <a:rPr lang="en-US" dirty="0"/>
              <a:t>Does it have a field for an email address</a:t>
            </a:r>
          </a:p>
          <a:p>
            <a:pPr marL="1089025" indent="-349250">
              <a:buFont typeface="Wingdings" panose="05000000000000000000" pitchFamily="2" charset="2"/>
              <a:buChar char="q"/>
            </a:pPr>
            <a:r>
              <a:rPr lang="en-US" dirty="0"/>
              <a:t>Does your software read | write a domain name from | to  file</a:t>
            </a:r>
          </a:p>
          <a:p>
            <a:pPr marL="1089025" indent="-349250">
              <a:buFont typeface="Wingdings" panose="05000000000000000000" pitchFamily="2" charset="2"/>
              <a:buChar char="q"/>
            </a:pPr>
            <a:r>
              <a:rPr lang="en-US" dirty="0"/>
              <a:t>Does your software read | write an email address  from | to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of </a:t>
            </a:r>
            <a:r>
              <a:rPr lang="en-US" dirty="0" err="1"/>
              <a:t>ua</a:t>
            </a:r>
            <a:r>
              <a:rPr lang="en-US" dirty="0"/>
              <a:t> readiness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17614" y="1828800"/>
            <a:ext cx="9753600" cy="4343400"/>
            <a:chOff x="1931332" y="2252060"/>
            <a:chExt cx="8326161" cy="3767740"/>
          </a:xfrm>
        </p:grpSpPr>
        <p:grpSp>
          <p:nvGrpSpPr>
            <p:cNvPr id="26" name="Group 25"/>
            <p:cNvGrpSpPr/>
            <p:nvPr/>
          </p:nvGrpSpPr>
          <p:grpSpPr>
            <a:xfrm>
              <a:off x="1931332" y="2252060"/>
              <a:ext cx="2011680" cy="1684697"/>
              <a:chOff x="820555" y="1643185"/>
              <a:chExt cx="2011680" cy="168469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820555" y="2835439"/>
                <a:ext cx="2011680" cy="49244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1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Accept</a:t>
                </a:r>
              </a:p>
            </p:txBody>
          </p:sp>
          <p:sp>
            <p:nvSpPr>
              <p:cNvPr id="44" name="Rectangle 43"/>
              <p:cNvSpPr>
                <a:spLocks/>
              </p:cNvSpPr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 sz="1351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45" name="Picture 44" descr="ua-capability-icons_wht_Accep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088572" y="2252060"/>
              <a:ext cx="2011680" cy="1678458"/>
              <a:chOff x="3572673" y="1643185"/>
              <a:chExt cx="2011680" cy="1678458"/>
            </a:xfrm>
          </p:grpSpPr>
          <p:sp>
            <p:nvSpPr>
              <p:cNvPr id="40" name="Rectangle 39"/>
              <p:cNvSpPr>
                <a:spLocks/>
              </p:cNvSpPr>
              <p:nvPr/>
            </p:nvSpPr>
            <p:spPr>
              <a:xfrm>
                <a:off x="357267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 sz="1351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572673" y="2829200"/>
                <a:ext cx="2011680" cy="49244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1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Validate</a:t>
                </a:r>
              </a:p>
            </p:txBody>
          </p:sp>
          <p:pic>
            <p:nvPicPr>
              <p:cNvPr id="42" name="Picture 41" descr="ua-capability-icons_wht_Validat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8245813" y="2301404"/>
              <a:ext cx="2011680" cy="1677468"/>
              <a:chOff x="6331693" y="1643185"/>
              <a:chExt cx="2011680" cy="1677468"/>
            </a:xfrm>
          </p:grpSpPr>
          <p:sp>
            <p:nvSpPr>
              <p:cNvPr id="37" name="Rectangle 36"/>
              <p:cNvSpPr>
                <a:spLocks/>
              </p:cNvSpPr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 sz="1351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331693" y="2828210"/>
                <a:ext cx="2011680" cy="49244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1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Store</a:t>
                </a:r>
              </a:p>
            </p:txBody>
          </p:sp>
          <p:pic>
            <p:nvPicPr>
              <p:cNvPr id="39" name="Picture 38" descr="ua-capability-icons_wht_Stor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202766" y="4338637"/>
              <a:ext cx="2011680" cy="1681163"/>
              <a:chOff x="2202899" y="3852184"/>
              <a:chExt cx="2011680" cy="1681163"/>
            </a:xfrm>
          </p:grpSpPr>
          <p:sp>
            <p:nvSpPr>
              <p:cNvPr id="34" name="Rectangle 33"/>
              <p:cNvSpPr>
                <a:spLocks/>
              </p:cNvSpPr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 sz="1351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202899" y="5040904"/>
                <a:ext cx="2011680" cy="49244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1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Process</a:t>
                </a:r>
              </a:p>
            </p:txBody>
          </p:sp>
          <p:pic>
            <p:nvPicPr>
              <p:cNvPr id="36" name="Picture 35" descr="ua-capability-icons_wht_Process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286654" y="4338637"/>
              <a:ext cx="2011680" cy="1681163"/>
              <a:chOff x="4943583" y="3852184"/>
              <a:chExt cx="2011680" cy="1681163"/>
            </a:xfrm>
          </p:grpSpPr>
          <p:sp>
            <p:nvSpPr>
              <p:cNvPr id="31" name="Rectangle 30"/>
              <p:cNvSpPr>
                <a:spLocks/>
              </p:cNvSpPr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 sz="1351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946286" y="5040904"/>
                <a:ext cx="2008977" cy="49244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1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Display</a:t>
                </a:r>
              </a:p>
            </p:txBody>
          </p:sp>
          <p:pic>
            <p:nvPicPr>
              <p:cNvPr id="33" name="Picture 32" descr="ua-capability-icons_wht_Display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59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800"/>
            <a:ext cx="9753600" cy="8446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User Rights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44600" y="3047999"/>
            <a:ext cx="7848600" cy="1957389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/>
              <a:t>Do I have the right to access the internet with my own local language for a domain name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/>
              <a:t>Do I have the right to have an email address in my own local language</a:t>
            </a:r>
          </a:p>
          <a:p>
            <a:endParaRPr lang="en-US" dirty="0"/>
          </a:p>
        </p:txBody>
      </p:sp>
      <p:pic>
        <p:nvPicPr>
          <p:cNvPr id="5" name="Picture 2" descr="Image result for uasg.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71010"/>
            <a:ext cx="1827234" cy="5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08" y="5943601"/>
            <a:ext cx="1825192" cy="702615"/>
          </a:xfrm>
          <a:prstGeom prst="rect">
            <a:avLst/>
          </a:prstGeom>
        </p:spPr>
      </p:pic>
      <p:pic>
        <p:nvPicPr>
          <p:cNvPr id="2052" name="Picture 4" descr="Image result for *question*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28800"/>
            <a:ext cx="3024188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of </a:t>
            </a:r>
            <a:r>
              <a:rPr lang="en-US" dirty="0" err="1"/>
              <a:t>ua</a:t>
            </a:r>
            <a:r>
              <a:rPr lang="en-US" dirty="0"/>
              <a:t>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08"/>
          <a:stretch/>
        </p:blipFill>
        <p:spPr>
          <a:xfrm>
            <a:off x="1217614" y="1828800"/>
            <a:ext cx="9906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7614" y="3693707"/>
            <a:ext cx="9753600" cy="27832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Since the Unicode standard is continually expanding, check code points not defined when application / service was created – shouldn’t “break” user experience.</a:t>
            </a:r>
          </a:p>
          <a:p>
            <a:r>
              <a:rPr lang="en-US" dirty="0"/>
              <a:t>Use supported Unicode-enabled APIs</a:t>
            </a:r>
          </a:p>
          <a:p>
            <a:r>
              <a:rPr lang="en-US" dirty="0"/>
              <a:t>Use latest Internationalized Domain Names in Applications (IDNA) Protocol &amp; Tables documents for Internationalized Domain Names (IDNs).</a:t>
            </a:r>
          </a:p>
          <a:p>
            <a:endParaRPr lang="en-US" dirty="0"/>
          </a:p>
        </p:txBody>
      </p:sp>
      <p:pic>
        <p:nvPicPr>
          <p:cNvPr id="5" name="Picture 4" descr="ua-capability-icons_org_Ac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70" y="2164909"/>
            <a:ext cx="559174" cy="640080"/>
          </a:xfrm>
          <a:prstGeom prst="rect">
            <a:avLst/>
          </a:prstGeom>
        </p:spPr>
      </p:pic>
      <p:pic>
        <p:nvPicPr>
          <p:cNvPr id="6" name="Picture 5" descr="ua-capability-icons_org_Displ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8" y="2164909"/>
            <a:ext cx="494654" cy="640080"/>
          </a:xfrm>
          <a:prstGeom prst="rect">
            <a:avLst/>
          </a:prstGeom>
        </p:spPr>
      </p:pic>
      <p:pic>
        <p:nvPicPr>
          <p:cNvPr id="7" name="Picture 6" descr="ua-capability-icons_org_Proce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67" y="2174053"/>
            <a:ext cx="1024247" cy="630936"/>
          </a:xfrm>
          <a:prstGeom prst="rect">
            <a:avLst/>
          </a:prstGeom>
        </p:spPr>
      </p:pic>
      <p:pic>
        <p:nvPicPr>
          <p:cNvPr id="8" name="Picture 7" descr="ua-capability-icons_org_Sto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03" y="2164909"/>
            <a:ext cx="640080" cy="640080"/>
          </a:xfrm>
          <a:prstGeom prst="rect">
            <a:avLst/>
          </a:prstGeom>
        </p:spPr>
      </p:pic>
      <p:pic>
        <p:nvPicPr>
          <p:cNvPr id="9" name="Picture 8" descr="ua-capability-icons_org_Valida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28" y="2164909"/>
            <a:ext cx="775291" cy="64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9394" y="2930005"/>
            <a:ext cx="133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7212" y="2895600"/>
            <a:ext cx="93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2933" y="2930005"/>
            <a:ext cx="12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6503" y="2895599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Display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4999" y="293000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990600"/>
            <a:ext cx="103632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7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74278" y="2089416"/>
            <a:ext cx="5640269" cy="2679168"/>
            <a:chOff x="3275012" y="2590800"/>
            <a:chExt cx="5638800" cy="2678469"/>
          </a:xfrm>
        </p:grpSpPr>
        <p:pic>
          <p:nvPicPr>
            <p:cNvPr id="5" name="Picture 2" descr="https://uasg.tech/wp-content/uploads/2016/06/ua-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892" y="2590800"/>
              <a:ext cx="5273040" cy="167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275012" y="4648200"/>
              <a:ext cx="56388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416709" y="4789134"/>
              <a:ext cx="3354532" cy="480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1" dirty="0">
                  <a:solidFill>
                    <a:srgbClr val="FF9E1B"/>
                  </a:solidFill>
                </a:rPr>
                <a:t>https://uasg.tech/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2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*question*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77" y="989965"/>
            <a:ext cx="4878071" cy="48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thank 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862137"/>
            <a:ext cx="74390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3" y="1353998"/>
            <a:ext cx="9753600" cy="4570809"/>
          </a:xfrm>
        </p:spPr>
        <p:txBody>
          <a:bodyPr>
            <a:normAutofit fontScale="92500" lnSpcReduction="20000"/>
          </a:bodyPr>
          <a:lstStyle/>
          <a:p>
            <a:pPr marL="45719" indent="0">
              <a:buNone/>
            </a:pPr>
            <a:r>
              <a:rPr lang="en-US" b="1" dirty="0" smtClean="0"/>
              <a:t>http://</a:t>
            </a:r>
            <a:r>
              <a:rPr lang="ar-EG" sz="3999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سجل.مصر</a:t>
            </a:r>
          </a:p>
          <a:p>
            <a:pPr marL="45719" indent="0">
              <a:buNone/>
            </a:pPr>
            <a:endParaRPr lang="ar-EG" dirty="0" smtClean="0"/>
          </a:p>
          <a:p>
            <a:pPr marL="45719" indent="0">
              <a:buNone/>
            </a:pPr>
            <a:endParaRPr lang="ar-EG" dirty="0" smtClean="0"/>
          </a:p>
          <a:p>
            <a:pPr marL="45719" indent="0">
              <a:buNone/>
            </a:pPr>
            <a:endParaRPr lang="en-US" dirty="0" smtClean="0"/>
          </a:p>
          <a:p>
            <a:pPr marL="45719" indent="0">
              <a:buNone/>
            </a:pPr>
            <a:r>
              <a:rPr lang="ar-EG" sz="3999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مشرف@اختبار-سجل.مصر</a:t>
            </a:r>
            <a:endParaRPr lang="en-US" sz="3999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19" indent="0">
              <a:buNone/>
            </a:pPr>
            <a:endParaRPr lang="ar-EG" sz="3999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19" indent="0">
              <a:buNone/>
            </a:pPr>
            <a:endParaRPr lang="en-US" sz="3999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19" indent="0">
              <a:buNone/>
            </a:pPr>
            <a:r>
              <a:rPr lang="en-US" b="1" dirty="0"/>
              <a:t>http://</a:t>
            </a:r>
            <a:r>
              <a:rPr lang="ar-EG" sz="3999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وزارة-الاتصالات.مصر</a:t>
            </a:r>
            <a:endParaRPr lang="en-US" sz="3999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Image result for internet*cloud*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32" y="941657"/>
            <a:ext cx="1539928" cy="11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nternet*cloud*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32" y="4800772"/>
            <a:ext cx="1539928" cy="11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32" y="2759249"/>
            <a:ext cx="1539928" cy="17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752600"/>
            <a:ext cx="9753600" cy="5105400"/>
          </a:xfrm>
        </p:spPr>
        <p:txBody>
          <a:bodyPr>
            <a:normAutofit fontScale="92500" lnSpcReduction="10000"/>
          </a:bodyPr>
          <a:lstStyle/>
          <a:p>
            <a:pPr marL="400050" indent="-355600">
              <a:buFont typeface="Wingdings" panose="05000000000000000000" pitchFamily="2" charset="2"/>
              <a:buChar char="v"/>
            </a:pPr>
            <a:r>
              <a:rPr lang="en-US" dirty="0" smtClean="0"/>
              <a:t>Warm Up Exercise</a:t>
            </a:r>
          </a:p>
          <a:p>
            <a:pPr marL="400050" indent="-355600">
              <a:buFont typeface="Wingdings" panose="05000000000000000000" pitchFamily="2" charset="2"/>
              <a:buChar char="v"/>
            </a:pPr>
            <a:r>
              <a:rPr lang="en-US" dirty="0" smtClean="0"/>
              <a:t>Some Statistics</a:t>
            </a:r>
          </a:p>
          <a:p>
            <a:pPr marL="400050" indent="-355600">
              <a:buFont typeface="Wingdings" panose="05000000000000000000" pitchFamily="2" charset="2"/>
              <a:buChar char="v"/>
            </a:pPr>
            <a:r>
              <a:rPr lang="en-US" dirty="0" smtClean="0"/>
              <a:t>Internationalized Domain Names</a:t>
            </a:r>
          </a:p>
          <a:p>
            <a:pPr marL="914400" indent="-400050">
              <a:buFont typeface="Wingdings" panose="05000000000000000000" pitchFamily="2" charset="2"/>
              <a:buChar char="q"/>
            </a:pPr>
            <a:r>
              <a:rPr lang="en-US" dirty="0" smtClean="0"/>
              <a:t>Why IDNs</a:t>
            </a:r>
          </a:p>
          <a:p>
            <a:pPr marL="914400" indent="-400050">
              <a:buFont typeface="Wingdings" panose="05000000000000000000" pitchFamily="2" charset="2"/>
              <a:buChar char="q"/>
            </a:pPr>
            <a:r>
              <a:rPr lang="en-US" dirty="0" smtClean="0"/>
              <a:t>User Perception</a:t>
            </a:r>
          </a:p>
          <a:p>
            <a:pPr marL="400050" indent="-355600"/>
            <a:r>
              <a:rPr lang="en-US" dirty="0"/>
              <a:t>Some </a:t>
            </a:r>
            <a:r>
              <a:rPr lang="en-US" dirty="0" smtClean="0"/>
              <a:t>Statistics</a:t>
            </a:r>
          </a:p>
          <a:p>
            <a:pPr marL="400050" indent="-355600"/>
            <a:r>
              <a:rPr lang="en-US" dirty="0" smtClean="0"/>
              <a:t>Email </a:t>
            </a:r>
            <a:r>
              <a:rPr lang="en-US" dirty="0"/>
              <a:t>Address </a:t>
            </a:r>
            <a:r>
              <a:rPr lang="en-US" dirty="0" smtClean="0"/>
              <a:t>Internationalization</a:t>
            </a:r>
          </a:p>
          <a:p>
            <a:pPr marL="914400" indent="-400050">
              <a:buFont typeface="Wingdings" panose="05000000000000000000" pitchFamily="2" charset="2"/>
              <a:buChar char="q"/>
            </a:pPr>
            <a:r>
              <a:rPr lang="en-US" dirty="0" smtClean="0"/>
              <a:t>Why EAIs</a:t>
            </a:r>
          </a:p>
          <a:p>
            <a:pPr marL="914400" indent="-400050">
              <a:buFont typeface="Wingdings" panose="05000000000000000000" pitchFamily="2" charset="2"/>
              <a:buChar char="q"/>
            </a:pPr>
            <a:r>
              <a:rPr lang="en-US" dirty="0"/>
              <a:t>User </a:t>
            </a:r>
            <a:r>
              <a:rPr lang="en-US" dirty="0" smtClean="0"/>
              <a:t>Perception</a:t>
            </a:r>
          </a:p>
          <a:p>
            <a:pPr marL="400050" indent="-355600">
              <a:lnSpc>
                <a:spcPct val="100000"/>
              </a:lnSpc>
            </a:pPr>
            <a:r>
              <a:rPr lang="en-US" dirty="0" smtClean="0"/>
              <a:t>Issues With The Current </a:t>
            </a:r>
            <a:r>
              <a:rPr lang="en-US" dirty="0"/>
              <a:t>Systems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828800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752600"/>
            <a:ext cx="9753600" cy="5105400"/>
          </a:xfrm>
        </p:spPr>
        <p:txBody>
          <a:bodyPr>
            <a:normAutofit/>
          </a:bodyPr>
          <a:lstStyle/>
          <a:p>
            <a:pPr marL="400050" indent="-355600">
              <a:buFont typeface="Wingdings" panose="05000000000000000000" pitchFamily="2" charset="2"/>
              <a:buChar char="v"/>
            </a:pPr>
            <a:r>
              <a:rPr lang="en-US" u="sng" dirty="0" smtClean="0"/>
              <a:t>U</a:t>
            </a:r>
            <a:r>
              <a:rPr lang="en-US" dirty="0" smtClean="0"/>
              <a:t>niversal </a:t>
            </a:r>
            <a:r>
              <a:rPr lang="en-US" u="sng" dirty="0" smtClean="0"/>
              <a:t>A</a:t>
            </a:r>
            <a:r>
              <a:rPr lang="en-US" dirty="0" smtClean="0"/>
              <a:t>cceptance “</a:t>
            </a:r>
            <a:r>
              <a:rPr lang="en-US" b="1" dirty="0" smtClean="0"/>
              <a:t>UA</a:t>
            </a:r>
            <a:r>
              <a:rPr lang="en-US" dirty="0" smtClean="0"/>
              <a:t>” </a:t>
            </a:r>
            <a:r>
              <a:rPr lang="en-US" u="sng" dirty="0" smtClean="0"/>
              <a:t>S</a:t>
            </a:r>
            <a:r>
              <a:rPr lang="en-US" dirty="0" smtClean="0"/>
              <a:t>teering </a:t>
            </a:r>
            <a:r>
              <a:rPr lang="en-US" u="sng" dirty="0" smtClean="0"/>
              <a:t>G</a:t>
            </a:r>
            <a:r>
              <a:rPr lang="en-US" dirty="0" smtClean="0"/>
              <a:t>roup “</a:t>
            </a:r>
            <a:r>
              <a:rPr lang="en-US" b="1" dirty="0" smtClean="0"/>
              <a:t>UASG</a:t>
            </a:r>
            <a:r>
              <a:rPr lang="en-US" dirty="0" smtClean="0"/>
              <a:t>”</a:t>
            </a:r>
          </a:p>
          <a:p>
            <a:pPr marL="914400" indent="-400050">
              <a:buFont typeface="Wingdings" panose="05000000000000000000" pitchFamily="2" charset="2"/>
              <a:buChar char="q"/>
            </a:pPr>
            <a:r>
              <a:rPr lang="en-US" dirty="0" smtClean="0"/>
              <a:t>UA in a Nutshell</a:t>
            </a:r>
          </a:p>
          <a:p>
            <a:pPr marL="914400" indent="-400050">
              <a:buFont typeface="Wingdings" panose="05000000000000000000" pitchFamily="2" charset="2"/>
              <a:buChar char="q"/>
            </a:pPr>
            <a:r>
              <a:rPr lang="en-US" dirty="0" smtClean="0"/>
              <a:t>Verbs </a:t>
            </a:r>
            <a:r>
              <a:rPr lang="en-US" dirty="0"/>
              <a:t>Of UA </a:t>
            </a:r>
            <a:r>
              <a:rPr lang="en-US" dirty="0" smtClean="0"/>
              <a:t>Readiness</a:t>
            </a:r>
          </a:p>
          <a:p>
            <a:pPr marL="400050" indent="-355600"/>
            <a:r>
              <a:rPr lang="en-US" dirty="0" smtClean="0"/>
              <a:t>Conclusion </a:t>
            </a:r>
            <a:endParaRPr lang="en-US" dirty="0"/>
          </a:p>
          <a:p>
            <a:pPr marL="400050" indent="-355600"/>
            <a:r>
              <a:rPr lang="en-US" dirty="0"/>
              <a:t>Q &amp; A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828800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ultiling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2066925"/>
            <a:ext cx="24574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3513" y="4590871"/>
            <a:ext cx="678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</a:t>
            </a:r>
            <a:r>
              <a:rPr lang="en-US" sz="3600" dirty="0" smtClean="0"/>
              <a:t>there is a  </a:t>
            </a:r>
            <a:r>
              <a:rPr lang="en-US" sz="3600" dirty="0"/>
              <a:t>need </a:t>
            </a:r>
            <a:r>
              <a:rPr lang="en-US" sz="3600" dirty="0" smtClean="0"/>
              <a:t>for a</a:t>
            </a:r>
            <a:r>
              <a:rPr lang="en-US" sz="3600" dirty="0"/>
              <a:t> </a:t>
            </a:r>
            <a:r>
              <a:rPr lang="en-US" sz="3600" b="1" dirty="0"/>
              <a:t>multilingual</a:t>
            </a:r>
            <a:r>
              <a:rPr lang="en-US" sz="3600" dirty="0"/>
              <a:t> </a:t>
            </a:r>
            <a:r>
              <a:rPr lang="en-US" sz="3600" dirty="0" smtClean="0"/>
              <a:t>website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5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9359</TotalTime>
  <Words>1058</Words>
  <Application>Microsoft Office PowerPoint</Application>
  <PresentationFormat>Custom</PresentationFormat>
  <Paragraphs>195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Century Gothic</vt:lpstr>
      <vt:lpstr>Open Sans</vt:lpstr>
      <vt:lpstr>Open Sans Light</vt:lpstr>
      <vt:lpstr>Source Sans Pro Light</vt:lpstr>
      <vt:lpstr>Tahoma</vt:lpstr>
      <vt:lpstr>Traditional Arabic</vt:lpstr>
      <vt:lpstr>Wingdings</vt:lpstr>
      <vt:lpstr>World Presentation 16x9</vt:lpstr>
      <vt:lpstr>Connecting the unconnected</vt:lpstr>
      <vt:lpstr>PowerPoint Presentation</vt:lpstr>
      <vt:lpstr>PowerPoint Presentation</vt:lpstr>
      <vt:lpstr>User Rights</vt:lpstr>
      <vt:lpstr>PowerPoint Presentation</vt:lpstr>
      <vt:lpstr>Contents1</vt:lpstr>
      <vt:lpstr>Contents2</vt:lpstr>
      <vt:lpstr>PowerPoint Presentation</vt:lpstr>
      <vt:lpstr>PowerPoint Presentation</vt:lpstr>
      <vt:lpstr>PowerPoint Presentation</vt:lpstr>
      <vt:lpstr>PowerPoint Presentation</vt:lpstr>
      <vt:lpstr>Top ten languages used online</vt:lpstr>
      <vt:lpstr>Some statistics</vt:lpstr>
      <vt:lpstr>Some statistics</vt:lpstr>
      <vt:lpstr>Some statistics</vt:lpstr>
      <vt:lpstr>PowerPoint Presentation</vt:lpstr>
      <vt:lpstr>Internationalized domain names</vt:lpstr>
      <vt:lpstr>What’s Changed?!</vt:lpstr>
      <vt:lpstr>Why idns</vt:lpstr>
      <vt:lpstr>User perception</vt:lpstr>
      <vt:lpstr>PowerPoint Presentation</vt:lpstr>
      <vt:lpstr>Some statistics</vt:lpstr>
      <vt:lpstr>Some statistics</vt:lpstr>
      <vt:lpstr>PowerPoint Presentation</vt:lpstr>
      <vt:lpstr>PowerPoint Presentation</vt:lpstr>
      <vt:lpstr>PowerPoint Presentation</vt:lpstr>
      <vt:lpstr>Why eai</vt:lpstr>
      <vt:lpstr>User Expectation</vt:lpstr>
      <vt:lpstr>Issues With The Current Systems</vt:lpstr>
      <vt:lpstr>Current systems</vt:lpstr>
      <vt:lpstr>PowerPoint Presentation</vt:lpstr>
      <vt:lpstr>User Rights</vt:lpstr>
      <vt:lpstr>PowerPoint Presentation</vt:lpstr>
      <vt:lpstr>  Universal Acceptance steering group</vt:lpstr>
      <vt:lpstr>Benefits Of UA Adoption</vt:lpstr>
      <vt:lpstr>PowerPoint Presentation</vt:lpstr>
      <vt:lpstr>PowerPoint Presentation</vt:lpstr>
      <vt:lpstr>Targeted Systems</vt:lpstr>
      <vt:lpstr>Verbs of ua readiness</vt:lpstr>
      <vt:lpstr>Verbs of ua readiness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Yassin</dc:creator>
  <cp:lastModifiedBy>Eng .. Abdalmonem Galila</cp:lastModifiedBy>
  <cp:revision>246</cp:revision>
  <dcterms:created xsi:type="dcterms:W3CDTF">2018-09-19T14:54:41Z</dcterms:created>
  <dcterms:modified xsi:type="dcterms:W3CDTF">2019-04-04T05:04:37Z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