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0" r:id="rId3"/>
    <p:sldId id="257" r:id="rId4"/>
    <p:sldId id="262" r:id="rId5"/>
    <p:sldId id="261" r:id="rId6"/>
    <p:sldId id="258" r:id="rId7"/>
    <p:sldId id="263" r:id="rId8"/>
    <p:sldId id="259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3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7483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6203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6804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0576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04589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31633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9917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2626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0689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9741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1734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8139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397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451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746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8925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6251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21601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Iran LIRs Group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501202"/>
          </a:xfrm>
        </p:spPr>
        <p:txBody>
          <a:bodyPr/>
          <a:lstStyle/>
          <a:p>
            <a:r>
              <a:rPr lang="en-AU" dirty="0" smtClean="0"/>
              <a:t>By: Arash Naderpour</a:t>
            </a:r>
          </a:p>
        </p:txBody>
      </p:sp>
    </p:spTree>
    <p:extLst>
      <p:ext uri="{BB962C8B-B14F-4D97-AF65-F5344CB8AC3E}">
        <p14:creationId xmlns:p14="http://schemas.microsoft.com/office/powerpoint/2010/main" val="2532794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AU" dirty="0" smtClean="0"/>
          </a:p>
          <a:p>
            <a:pPr algn="ctr"/>
            <a:endParaRPr lang="en-AU" dirty="0"/>
          </a:p>
          <a:p>
            <a:pPr marL="0" indent="0" algn="ctr">
              <a:buNone/>
            </a:pPr>
            <a:r>
              <a:rPr lang="en-AU" sz="4400" dirty="0" smtClean="0"/>
              <a:t>Questions?</a:t>
            </a:r>
            <a:endParaRPr lang="en-AU" sz="4400" dirty="0"/>
          </a:p>
        </p:txBody>
      </p:sp>
    </p:spTree>
    <p:extLst>
      <p:ext uri="{BB962C8B-B14F-4D97-AF65-F5344CB8AC3E}">
        <p14:creationId xmlns:p14="http://schemas.microsoft.com/office/powerpoint/2010/main" val="99147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What is it?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Formed in April 2015</a:t>
            </a:r>
          </a:p>
          <a:p>
            <a:pPr lvl="1"/>
            <a:r>
              <a:rPr lang="en-AU" dirty="0" smtClean="0"/>
              <a:t>No mailing list</a:t>
            </a:r>
            <a:r>
              <a:rPr lang="fa-IR" dirty="0" smtClean="0"/>
              <a:t> </a:t>
            </a:r>
            <a:r>
              <a:rPr lang="en-AU" dirty="0" smtClean="0"/>
              <a:t> (we don’t like noise and boring emails)</a:t>
            </a:r>
            <a:endParaRPr lang="fa-IR" dirty="0" smtClean="0"/>
          </a:p>
          <a:p>
            <a:pPr lvl="1"/>
            <a:r>
              <a:rPr lang="en-AU" dirty="0" smtClean="0"/>
              <a:t>No website (maybe this year)</a:t>
            </a:r>
          </a:p>
          <a:p>
            <a:pPr lvl="1"/>
            <a:r>
              <a:rPr lang="en-AU" dirty="0" smtClean="0"/>
              <a:t>Use Instant </a:t>
            </a:r>
            <a:r>
              <a:rPr lang="en-AU" dirty="0"/>
              <a:t>M</a:t>
            </a:r>
            <a:r>
              <a:rPr lang="en-AU" dirty="0" smtClean="0"/>
              <a:t>essaging : first on Viber, now on Telegram (backup: WhatsApp)</a:t>
            </a:r>
          </a:p>
          <a:p>
            <a:pPr lvl="1"/>
            <a:endParaRPr lang="en-AU" dirty="0"/>
          </a:p>
          <a:p>
            <a:r>
              <a:rPr lang="en-AU" dirty="0" smtClean="0"/>
              <a:t>Currently </a:t>
            </a:r>
            <a:r>
              <a:rPr lang="en-AU" dirty="0" smtClean="0"/>
              <a:t>355 </a:t>
            </a:r>
            <a:r>
              <a:rPr lang="en-AU" dirty="0" smtClean="0"/>
              <a:t>members </a:t>
            </a:r>
            <a:r>
              <a:rPr lang="en-AU" dirty="0"/>
              <a:t>(</a:t>
            </a:r>
            <a:r>
              <a:rPr lang="en-AU" dirty="0" smtClean="0"/>
              <a:t>LIR contacts and Network Operators)</a:t>
            </a:r>
          </a:p>
          <a:p>
            <a:endParaRPr lang="en-AU" dirty="0" smtClean="0"/>
          </a:p>
          <a:p>
            <a:r>
              <a:rPr lang="en-AU" dirty="0" smtClean="0"/>
              <a:t>Supporting (New) LIRs and our common interests</a:t>
            </a:r>
          </a:p>
          <a:p>
            <a:r>
              <a:rPr lang="en-AU" dirty="0" smtClean="0"/>
              <a:t>RIPE, RIPE NCC and LIR related activities</a:t>
            </a:r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8785258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Why, How and Goals: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To spread the Knowledge:</a:t>
            </a:r>
          </a:p>
          <a:p>
            <a:pPr lvl="1"/>
            <a:r>
              <a:rPr lang="en-AU" dirty="0" smtClean="0"/>
              <a:t>RIPE vs RIPE NCC? </a:t>
            </a:r>
          </a:p>
          <a:p>
            <a:pPr lvl="1"/>
            <a:r>
              <a:rPr lang="en-AU" dirty="0" smtClean="0"/>
              <a:t>RIPE NCC SSA!</a:t>
            </a:r>
          </a:p>
          <a:p>
            <a:pPr lvl="1"/>
            <a:r>
              <a:rPr lang="en-AU" dirty="0" smtClean="0"/>
              <a:t>RIPE NCC Payment terms and Iran Sanctions</a:t>
            </a:r>
          </a:p>
          <a:p>
            <a:r>
              <a:rPr lang="en-AU" dirty="0" smtClean="0"/>
              <a:t>Iran LIR’s Community Benefits:</a:t>
            </a:r>
          </a:p>
          <a:p>
            <a:pPr lvl="1"/>
            <a:r>
              <a:rPr lang="en-AU" dirty="0" smtClean="0"/>
              <a:t>Fairness (payment methods)</a:t>
            </a:r>
          </a:p>
          <a:p>
            <a:pPr lvl="1"/>
            <a:r>
              <a:rPr lang="en-AU" dirty="0" smtClean="0"/>
              <a:t>Training courses</a:t>
            </a:r>
          </a:p>
          <a:p>
            <a:pPr lvl="1"/>
            <a:r>
              <a:rPr lang="en-AU" dirty="0" smtClean="0"/>
              <a:t>Networking</a:t>
            </a:r>
          </a:p>
          <a:p>
            <a:r>
              <a:rPr lang="en-AU" dirty="0" smtClean="0"/>
              <a:t>Free entry to RIPE meetings </a:t>
            </a:r>
            <a:endParaRPr lang="fa-IR" dirty="0" smtClean="0"/>
          </a:p>
          <a:p>
            <a:r>
              <a:rPr lang="en-AU" dirty="0" smtClean="0"/>
              <a:t>RIPE Working Groups, Proposal Development Process</a:t>
            </a:r>
          </a:p>
          <a:p>
            <a:r>
              <a:rPr lang="en-AU" dirty="0"/>
              <a:t>RIPE NCC GM, Voting</a:t>
            </a:r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770241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32502"/>
          </a:xfrm>
        </p:spPr>
        <p:txBody>
          <a:bodyPr>
            <a:normAutofit/>
          </a:bodyPr>
          <a:lstStyle/>
          <a:p>
            <a:pPr algn="ctr"/>
            <a:r>
              <a:rPr lang="en-AU" dirty="0"/>
              <a:t>Iran and the GM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320 eligible voting members for Iran</a:t>
            </a:r>
            <a:r>
              <a:rPr lang="en-AU" dirty="0" smtClean="0"/>
              <a:t>.</a:t>
            </a:r>
          </a:p>
          <a:p>
            <a:r>
              <a:rPr lang="en-US" dirty="0"/>
              <a:t>Average for whole RIPE NCC service region in previous GMs is </a:t>
            </a:r>
            <a:r>
              <a:rPr lang="en-US" dirty="0" err="1"/>
              <a:t>approx</a:t>
            </a:r>
            <a:r>
              <a:rPr lang="en-US" dirty="0"/>
              <a:t> 8</a:t>
            </a:r>
            <a:r>
              <a:rPr lang="en-US" dirty="0" smtClean="0"/>
              <a:t>%</a:t>
            </a:r>
          </a:p>
          <a:p>
            <a:r>
              <a:rPr lang="en-US" dirty="0" err="1"/>
              <a:t>Approx</a:t>
            </a:r>
            <a:r>
              <a:rPr lang="en-US" dirty="0"/>
              <a:t> </a:t>
            </a:r>
            <a:r>
              <a:rPr lang="en-US" dirty="0" smtClean="0"/>
              <a:t>15% </a:t>
            </a:r>
            <a:r>
              <a:rPr lang="en-US" dirty="0"/>
              <a:t>of eligible </a:t>
            </a:r>
            <a:r>
              <a:rPr lang="en-US" dirty="0" smtClean="0"/>
              <a:t>Iranian members  </a:t>
            </a:r>
            <a:r>
              <a:rPr lang="en-US" dirty="0"/>
              <a:t>registered already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2014 (Iran 17th most votes registered) 11 out of 468 votes</a:t>
            </a:r>
          </a:p>
          <a:p>
            <a:r>
              <a:rPr lang="en-US" dirty="0"/>
              <a:t>2015 (Iran 3rd most votes registered)  53 out of 590 votes</a:t>
            </a:r>
          </a:p>
          <a:p>
            <a:r>
              <a:rPr lang="en-US" dirty="0" smtClean="0"/>
              <a:t>2016 </a:t>
            </a:r>
            <a:r>
              <a:rPr lang="en-US" dirty="0"/>
              <a:t>(Iran 3rd most votes </a:t>
            </a:r>
            <a:r>
              <a:rPr lang="en-US" dirty="0" smtClean="0"/>
              <a:t>registered) 86 out of 1191 votes</a:t>
            </a:r>
            <a:endParaRPr lang="en-US" dirty="0"/>
          </a:p>
          <a:p>
            <a:r>
              <a:rPr lang="en-US" dirty="0" smtClean="0"/>
              <a:t>2017 </a:t>
            </a:r>
            <a:r>
              <a:rPr lang="en-US" dirty="0"/>
              <a:t>(Iran 9th most votes registered</a:t>
            </a:r>
            <a:r>
              <a:rPr lang="en-US" dirty="0" smtClean="0"/>
              <a:t>) 51 out of 1381 votes</a:t>
            </a:r>
          </a:p>
          <a:p>
            <a:r>
              <a:rPr lang="en-US" dirty="0" smtClean="0"/>
              <a:t>2018 Let’s see</a:t>
            </a:r>
            <a:endParaRPr lang="en-AU" dirty="0" smtClean="0"/>
          </a:p>
          <a:p>
            <a:pPr marL="0" indent="0" algn="ctr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7100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32502"/>
          </a:xfrm>
        </p:spPr>
        <p:txBody>
          <a:bodyPr>
            <a:normAutofit fontScale="90000"/>
          </a:bodyPr>
          <a:lstStyle/>
          <a:p>
            <a:pPr algn="ctr"/>
            <a:r>
              <a:rPr lang="en-AU" dirty="0" smtClean="0"/>
              <a:t>Accomplished: </a:t>
            </a:r>
            <a:br>
              <a:rPr lang="en-AU" dirty="0" smtClean="0"/>
            </a:br>
            <a:r>
              <a:rPr lang="en-AU" dirty="0" smtClean="0"/>
              <a:t>RIPE NCC GM2018 Registration</a:t>
            </a:r>
            <a:br>
              <a:rPr lang="en-AU" dirty="0" smtClean="0"/>
            </a:br>
            <a:r>
              <a:rPr lang="en-AU" sz="3200" dirty="0"/>
              <a:t>16-18 May </a:t>
            </a:r>
            <a:endParaRPr lang="en-A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6999" y="2052918"/>
            <a:ext cx="4411266" cy="4486415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Total: 290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3707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Iran LIR Group vs IRNOG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LIR Group is different than IRNOG in:</a:t>
            </a:r>
          </a:p>
          <a:p>
            <a:pPr lvl="1"/>
            <a:r>
              <a:rPr lang="en-AU" dirty="0" smtClean="0"/>
              <a:t>Number and type of members</a:t>
            </a:r>
          </a:p>
          <a:p>
            <a:pPr lvl="1"/>
            <a:r>
              <a:rPr lang="en-AU" dirty="0" smtClean="0"/>
              <a:t>Discussions</a:t>
            </a:r>
          </a:p>
          <a:p>
            <a:pPr lvl="1"/>
            <a:r>
              <a:rPr lang="en-AU" dirty="0" smtClean="0"/>
              <a:t>Structure</a:t>
            </a:r>
          </a:p>
          <a:p>
            <a:pPr lvl="1"/>
            <a:r>
              <a:rPr lang="en-AU" dirty="0" smtClean="0"/>
              <a:t>Goals</a:t>
            </a:r>
            <a:endParaRPr lang="en-AU" dirty="0"/>
          </a:p>
          <a:p>
            <a:r>
              <a:rPr lang="en-AU" dirty="0" smtClean="0"/>
              <a:t>How to join </a:t>
            </a:r>
          </a:p>
          <a:p>
            <a:pPr marL="0" indent="0">
              <a:buNone/>
            </a:pPr>
            <a:endParaRPr lang="en-AU" dirty="0"/>
          </a:p>
          <a:p>
            <a:r>
              <a:rPr lang="en-AU" dirty="0" smtClean="0"/>
              <a:t>Persian-LIR mailing list at RIPE NCC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0621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Current concerns and Plans:	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New members</a:t>
            </a:r>
          </a:p>
          <a:p>
            <a:r>
              <a:rPr lang="en-AU" dirty="0" smtClean="0"/>
              <a:t>Payment </a:t>
            </a:r>
            <a:r>
              <a:rPr lang="en-AU" dirty="0" smtClean="0"/>
              <a:t>methods for Iranian members</a:t>
            </a:r>
          </a:p>
          <a:p>
            <a:r>
              <a:rPr lang="en-AU" dirty="0" smtClean="0"/>
              <a:t>RIPE PDP (silent yes)</a:t>
            </a:r>
          </a:p>
          <a:p>
            <a:r>
              <a:rPr lang="en-AU" dirty="0" smtClean="0"/>
              <a:t>General Knowledge about RIPE, and NCC Services in Iran</a:t>
            </a:r>
          </a:p>
          <a:p>
            <a:r>
              <a:rPr lang="en-US" dirty="0"/>
              <a:t>RIPE NCC Charging Scheme </a:t>
            </a:r>
            <a:r>
              <a:rPr lang="en-US" dirty="0" smtClean="0"/>
              <a:t>2020</a:t>
            </a:r>
            <a:endParaRPr lang="en-US" dirty="0" smtClean="0"/>
          </a:p>
          <a:p>
            <a:r>
              <a:rPr lang="en-US" dirty="0" smtClean="0"/>
              <a:t>Atlas coverage in Iran (25% of networks are covered) </a:t>
            </a:r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68431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Need your support: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Spread the word</a:t>
            </a:r>
          </a:p>
          <a:p>
            <a:r>
              <a:rPr lang="en-AU" dirty="0" smtClean="0"/>
              <a:t>Join the group if you are an LIR or Network Operator</a:t>
            </a:r>
          </a:p>
          <a:p>
            <a:r>
              <a:rPr lang="en-AU" dirty="0" smtClean="0"/>
              <a:t>Training Materials</a:t>
            </a:r>
            <a:r>
              <a:rPr lang="en-AU" dirty="0"/>
              <a:t> </a:t>
            </a:r>
            <a:r>
              <a:rPr lang="en-AU" dirty="0" smtClean="0"/>
              <a:t>and Courses in Persian</a:t>
            </a:r>
          </a:p>
          <a:p>
            <a:r>
              <a:rPr lang="en-AU" dirty="0" smtClean="0"/>
              <a:t>Discussions</a:t>
            </a:r>
          </a:p>
          <a:p>
            <a:r>
              <a:rPr lang="en-AU" dirty="0" smtClean="0"/>
              <a:t>Comments</a:t>
            </a:r>
          </a:p>
          <a:p>
            <a:r>
              <a:rPr lang="en-AU" dirty="0" smtClean="0"/>
              <a:t>Volunteers</a:t>
            </a:r>
          </a:p>
        </p:txBody>
      </p:sp>
    </p:spTree>
    <p:extLst>
      <p:ext uri="{BB962C8B-B14F-4D97-AF65-F5344CB8AC3E}">
        <p14:creationId xmlns:p14="http://schemas.microsoft.com/office/powerpoint/2010/main" val="63454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Latest news and lesson learned: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Iran LIRs community has supported </a:t>
            </a:r>
            <a:r>
              <a:rPr lang="en-AU" dirty="0" err="1" smtClean="0"/>
              <a:t>Payam</a:t>
            </a:r>
            <a:r>
              <a:rPr lang="en-AU" dirty="0" smtClean="0"/>
              <a:t> </a:t>
            </a:r>
            <a:r>
              <a:rPr lang="en-AU" dirty="0" err="1" smtClean="0"/>
              <a:t>Poursaied</a:t>
            </a:r>
            <a:r>
              <a:rPr lang="en-AU" dirty="0" smtClean="0"/>
              <a:t> nomination for EB </a:t>
            </a:r>
            <a:r>
              <a:rPr lang="en-AU" dirty="0" err="1" smtClean="0"/>
              <a:t>boad</a:t>
            </a:r>
            <a:r>
              <a:rPr lang="en-AU" dirty="0" smtClean="0"/>
              <a:t> – GM 2018</a:t>
            </a:r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3469" y="2803814"/>
            <a:ext cx="4086225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94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11789</TotalTime>
  <Words>353</Words>
  <Application>Microsoft Office PowerPoint</Application>
  <PresentationFormat>Widescreen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Times New Roman</vt:lpstr>
      <vt:lpstr>Wingdings 3</vt:lpstr>
      <vt:lpstr>Ion</vt:lpstr>
      <vt:lpstr>Iran LIRs Group</vt:lpstr>
      <vt:lpstr>What is it?</vt:lpstr>
      <vt:lpstr>Why, How and Goals:</vt:lpstr>
      <vt:lpstr>Iran and the GM</vt:lpstr>
      <vt:lpstr>Accomplished:  RIPE NCC GM2018 Registration 16-18 May </vt:lpstr>
      <vt:lpstr>Iran LIR Group vs IRNOG</vt:lpstr>
      <vt:lpstr>Current concerns and Plans: </vt:lpstr>
      <vt:lpstr>Need your support:</vt:lpstr>
      <vt:lpstr>Latest news and lesson learned: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Iran LIRs Group</dc:title>
  <dc:creator>Arash Naderpour</dc:creator>
  <cp:lastModifiedBy>Arash Naderpour</cp:lastModifiedBy>
  <cp:revision>46</cp:revision>
  <dcterms:created xsi:type="dcterms:W3CDTF">2018-04-11T18:39:29Z</dcterms:created>
  <dcterms:modified xsi:type="dcterms:W3CDTF">2018-04-26T08:10:32Z</dcterms:modified>
</cp:coreProperties>
</file>