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4" r:id="rId2"/>
    <p:sldId id="267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9" r:id="rId15"/>
    <p:sldId id="280" r:id="rId16"/>
    <p:sldId id="281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3" autoAdjust="0"/>
    <p:restoredTop sz="86794" autoAdjust="0"/>
  </p:normalViewPr>
  <p:slideViewPr>
    <p:cSldViewPr snapToGrid="0" snapToObjects="1">
      <p:cViewPr varScale="1">
        <p:scale>
          <a:sx n="109" d="100"/>
          <a:sy n="109" d="100"/>
        </p:scale>
        <p:origin x="7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58E7B-B958-3546-B3A7-53A9F4AF8525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26C4-062B-2B48-864E-CF3B4B59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26C4-062B-2B48-864E-CF3B4B59E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7D2-3843-074D-9A83-F18DE7D7DD8A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(Title)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" y="161318"/>
            <a:ext cx="1381424" cy="135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30" y="161318"/>
            <a:ext cx="2042044" cy="11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299F-DBA6-8144-8C5D-0535750AFB51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Developing Products with FreeBSD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D0FE-1E91-D842-A8A8-8B23377F1877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Developing Products with FreeBSD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41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5448"/>
            <a:ext cx="10058400" cy="4287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A5B8A-6D3C-E449-9B5F-7C3933863346}" type="datetime4">
              <a:rPr lang="en-IE" smtClean="0"/>
              <a:pPr/>
              <a:t>19 March 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F026-0185-804B-BF05-EA6EC33EA811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90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66447"/>
            <a:ext cx="4937760" cy="4325107"/>
          </a:xfrm>
        </p:spPr>
        <p:txBody>
          <a:bodyPr anchor="t" anchorCtr="0"/>
          <a:lstStyle>
            <a:lvl1pPr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6446"/>
            <a:ext cx="4937760" cy="4325108"/>
          </a:xfrm>
        </p:spPr>
        <p:txBody>
          <a:bodyPr anchor="t" anchorCtr="0"/>
          <a:lstStyle>
            <a:lvl1pPr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8A4A-6AEC-9940-9B06-8D6D6EB5B5B6}" type="datetime3">
              <a:rPr lang="en-IE" smtClean="0"/>
              <a:pPr/>
              <a:t>19 March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4608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7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14 November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52C6-AF73-5C45-B8C6-3EF80582BBBA}" type="datetime3">
              <a:rPr lang="en-IE" smtClean="0"/>
              <a:pPr/>
              <a:t>19 March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9C64-6A0B-EB4F-9C27-251DE6A16946}" type="datetime3">
              <a:rPr lang="en-IE" smtClean="0"/>
              <a:pPr/>
              <a:t>19 March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Modern network servers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IE" dirty="0"/>
              <a:t>14 November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Modern network servers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452-4A85-5248-B350-1D6DEB55B823}" type="datetime1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Developing Products with FreeBSD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460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81991"/>
            <a:ext cx="10058400" cy="42871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fld id="{53287F0B-3DC9-8F47-B5AF-DFDDA54774AE}" type="datetime1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(TITLE)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99C44C4-0FAD-8046-A5C4-05AB318FA42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3" y="5595529"/>
            <a:ext cx="1365540" cy="624840"/>
          </a:xfrm>
          <a:prstGeom prst="rect">
            <a:avLst/>
          </a:prstGeom>
        </p:spPr>
      </p:pic>
      <p:pic>
        <p:nvPicPr>
          <p:cNvPr id="12" name="Picture 11" descr="FREEBSDF_Logo_Pos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03" y="5217441"/>
            <a:ext cx="1892512" cy="13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BSDF_Logo_Pos_CMY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23" y="-626278"/>
            <a:ext cx="7104703" cy="5489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6181" y="3614875"/>
            <a:ext cx="652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defRPr/>
            </a:pPr>
            <a:r>
              <a:rPr lang="en-US" sz="2800" dirty="0">
                <a:latin typeface="Trebuchet MS" charset="0"/>
                <a:cs typeface="Trebuchet MS" charset="0"/>
                <a:sym typeface="Trebuchet MS" charset="0"/>
              </a:rPr>
              <a:t>Modern network servers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94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off-the-shelf hardware: Cavium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Cavium </a:t>
            </a:r>
            <a:r>
              <a:rPr lang="en-US" sz="2200" b="1" dirty="0" err="1"/>
              <a:t>ThunderX</a:t>
            </a:r>
            <a:r>
              <a:rPr lang="en-US" sz="2200" b="1" dirty="0"/>
              <a:t> CPU 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48 cores (scales to 96)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16x </a:t>
            </a:r>
            <a:r>
              <a:rPr lang="en-US" sz="2200" dirty="0" err="1"/>
              <a:t>PCIe</a:t>
            </a:r>
            <a:r>
              <a:rPr lang="en-US" sz="2200" dirty="0"/>
              <a:t> 3 lanes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3x 40GbE or 12x 10GbE (</a:t>
            </a:r>
            <a:r>
              <a:rPr lang="en-US" sz="2200" dirty="0" err="1">
                <a:latin typeface="Source Code Pro" charset="0"/>
                <a:ea typeface="Source Code Pro" charset="0"/>
                <a:cs typeface="Source Code Pro" charset="0"/>
              </a:rPr>
              <a:t>vnic</a:t>
            </a:r>
            <a:r>
              <a:rPr lang="en-US" sz="2200" dirty="0">
                <a:latin typeface="Source Code Pro" charset="0"/>
                <a:ea typeface="Source Code Pro" charset="0"/>
                <a:cs typeface="Source Code Pro" charset="0"/>
              </a:rPr>
              <a:t>(4)</a:t>
            </a:r>
            <a:r>
              <a:rPr lang="en-US" sz="2200" dirty="0"/>
              <a:t>) with programmable queue processing 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sz="2200" b="1" dirty="0"/>
              <a:t>Gigabyte server board (~$3000 USD)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1x Cavium </a:t>
            </a:r>
            <a:r>
              <a:rPr lang="en-GB" sz="2200" dirty="0" err="1"/>
              <a:t>ThunderX</a:t>
            </a:r>
            <a:r>
              <a:rPr lang="en-GB" sz="2200" dirty="0"/>
              <a:t> ARM processor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8x DDR4 DIMM slots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1x 40GbE QSFP+ LAN port and 4x 10GbE SFP+ LAN ports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4x 3.5. hot-swappable HDD/SSD bays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off-the-shelf hardware: AMD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/>
              <a:t>AMD A1100 CPU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AMD update to the ARM Cortex A57 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b="1" dirty="0" err="1"/>
              <a:t>SoftIron</a:t>
            </a:r>
            <a:r>
              <a:rPr lang="en-GB" sz="2200" b="1" dirty="0"/>
              <a:t> (~$600 USD)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AMD Opteron A1100 series processor (4 cores)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2x RDIMM with 8GB DDR4 DRAM 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1x 1Gbit Ethernet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2x USB 3.0 ports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2x SATA 3.0 ports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1x 1TByte HDD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system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ARM64 is a Tier-1 supported platform on FreeBSD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Fully supported by binary updates (</a:t>
            </a:r>
            <a:r>
              <a:rPr lang="en-GB" sz="2200" dirty="0" err="1"/>
              <a:t>freebsd</a:t>
            </a:r>
            <a:r>
              <a:rPr lang="en-GB" sz="2200" dirty="0"/>
              <a:t>-update and </a:t>
            </a:r>
            <a:r>
              <a:rPr lang="en-GB" sz="2200" dirty="0" err="1"/>
              <a:t>pkg</a:t>
            </a:r>
            <a:r>
              <a:rPr lang="en-GB" sz="2200" dirty="0"/>
              <a:t>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Supported by security-officer and release engineering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&gt;20,000 third-party binary software packages work out of the box</a:t>
            </a:r>
          </a:p>
          <a:p>
            <a:pPr>
              <a:buFont typeface="Arial" charset="0"/>
              <a:buChar char="•"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DNS on FreeBSD on ARM64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Full support by all common authoritative and recursive DNS implementations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Binary packages available for BIND9, NSD, Knot, </a:t>
            </a:r>
            <a:r>
              <a:rPr lang="en-GB" sz="2200" dirty="0" err="1"/>
              <a:t>PowerDNS</a:t>
            </a:r>
            <a:r>
              <a:rPr lang="en-GB" sz="2200" dirty="0"/>
              <a:t> and Unbound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Direct vendor support (</a:t>
            </a:r>
            <a:r>
              <a:rPr lang="en-GB" sz="2200" dirty="0" err="1"/>
              <a:t>NLNetLabs</a:t>
            </a:r>
            <a:r>
              <a:rPr lang="en-GB" sz="2200" dirty="0"/>
              <a:t>, ISC) or maintainer working closely with vendor</a:t>
            </a:r>
            <a:endParaRPr lang="en-GB" sz="2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/>
              <a:t>Intel Xeon</a:t>
            </a:r>
          </a:p>
          <a:p>
            <a:r>
              <a:rPr lang="en-US" sz="2200" dirty="0"/>
              <a:t>E5-2630 v4 (10 cores + HT), 128GByte RAM, 2x240GByte SSD, 2x1TByte HDD</a:t>
            </a:r>
          </a:p>
          <a:p>
            <a:r>
              <a:rPr lang="en-US" sz="2200" dirty="0"/>
              <a:t>Cost: ~$3,100 USD 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sz="2200" b="1" dirty="0"/>
              <a:t>Cavium </a:t>
            </a:r>
            <a:r>
              <a:rPr lang="en-GB" sz="2200" b="1" dirty="0" err="1"/>
              <a:t>ThunderX</a:t>
            </a:r>
            <a:endParaRPr lang="en-GB" sz="2200" b="1" dirty="0"/>
          </a:p>
          <a:p>
            <a:r>
              <a:rPr lang="en-GB" sz="2200" dirty="0" err="1"/>
              <a:t>ThunderX</a:t>
            </a:r>
            <a:r>
              <a:rPr lang="en-GB" sz="2200" dirty="0"/>
              <a:t>, 1 socket, 128GByte RAM, 4x2TByte HDD</a:t>
            </a:r>
          </a:p>
          <a:p>
            <a:r>
              <a:rPr lang="en-GB" sz="2200" dirty="0"/>
              <a:t>Cost: ~$3,000 USD </a:t>
            </a:r>
          </a:p>
          <a:p>
            <a:endParaRPr lang="en-GB" sz="800" dirty="0"/>
          </a:p>
          <a:p>
            <a:r>
              <a:rPr lang="en-GB" sz="2200" b="1" dirty="0"/>
              <a:t>LLVM clang build on FreeBSD-HEAD (</a:t>
            </a:r>
            <a:r>
              <a:rPr lang="en-GB" sz="2200" b="1" dirty="0" err="1"/>
              <a:t>pessimal</a:t>
            </a:r>
            <a:r>
              <a:rPr lang="en-GB" sz="2200" b="1" dirty="0"/>
              <a:t> workload)</a:t>
            </a:r>
          </a:p>
          <a:p>
            <a:r>
              <a:rPr lang="en-GB" sz="2200" dirty="0" err="1"/>
              <a:t>ThunderX</a:t>
            </a:r>
            <a:r>
              <a:rPr lang="en-GB" sz="2200" dirty="0"/>
              <a:t>: 32 minutes total, 74,000 minutes CPU time (20h)</a:t>
            </a:r>
          </a:p>
          <a:p>
            <a:r>
              <a:rPr lang="en-GB" sz="2200" dirty="0"/>
              <a:t>Xeon: 10 minutes total, 1h CPU time 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23C8-DE4D-1A46-B0F9-E40F197E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DNS servers spend very little timing 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0F38-4F37-AC40-8F7C-17B9965E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LLVM build workload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Lots of continuous disk I/O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Gigantic memory footprint and churn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CPU load can only be parallelised to a limited extent</a:t>
            </a:r>
          </a:p>
          <a:p>
            <a:pPr>
              <a:buFont typeface="Arial" charset="0"/>
              <a:buChar char="•"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Authoritative DNS workload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Modest amount of disk I/O when loading zone files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Entire working data set fits in memory (true for most </a:t>
            </a:r>
            <a:r>
              <a:rPr lang="en-GB" sz="2200" dirty="0" err="1"/>
              <a:t>ccTLDs</a:t>
            </a:r>
            <a:r>
              <a:rPr lang="en-GB" sz="2200" dirty="0"/>
              <a:t> and </a:t>
            </a:r>
            <a:r>
              <a:rPr lang="en-GB" sz="2200" dirty="0" err="1"/>
              <a:t>nTLDs</a:t>
            </a:r>
            <a:r>
              <a:rPr lang="en-GB" sz="2200" dirty="0"/>
              <a:t>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Easy to parallelise CPU load</a:t>
            </a:r>
            <a:endParaRPr lang="en-GB" sz="2200" b="1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C6E11-25DB-2646-85A9-22C46EA8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6447-BBBA-1F48-BE4F-92977C67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 network servers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D5895-EC0E-0545-9E4E-D9091BAA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23C8-DE4D-1A46-B0F9-E40F197E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consumption and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0F38-4F37-AC40-8F7C-17B9965E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Traditional x86 servers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Very warm CPUs – Haswell: 135W TDP (specification), </a:t>
            </a:r>
            <a:r>
              <a:rPr lang="en-GB" sz="2200" dirty="0">
                <a:solidFill>
                  <a:srgbClr val="FF0000"/>
                </a:solidFill>
              </a:rPr>
              <a:t>~250W under load</a:t>
            </a:r>
            <a:endParaRPr lang="en-GB" sz="2200" dirty="0"/>
          </a:p>
          <a:p>
            <a:pPr>
              <a:buFont typeface="Arial" charset="0"/>
              <a:buChar char="•"/>
            </a:pPr>
            <a:r>
              <a:rPr lang="en-GB" sz="2200" dirty="0"/>
              <a:t> Need lots of active cooling – consumes even more power</a:t>
            </a:r>
          </a:p>
          <a:p>
            <a:pPr>
              <a:buFont typeface="Arial" charset="0"/>
              <a:buChar char="•"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ARM64 servers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Much cooler CPUs –  </a:t>
            </a:r>
            <a:r>
              <a:rPr lang="en-GB" sz="2200" dirty="0" err="1"/>
              <a:t>ThunderX</a:t>
            </a:r>
            <a:r>
              <a:rPr lang="en-GB" sz="2200" dirty="0"/>
              <a:t>: 120W TDP (specification), </a:t>
            </a:r>
            <a:r>
              <a:rPr lang="en-GB" sz="2200" dirty="0">
                <a:solidFill>
                  <a:srgbClr val="FF0000"/>
                </a:solidFill>
              </a:rPr>
              <a:t>~200W under load</a:t>
            </a:r>
          </a:p>
          <a:p>
            <a:pPr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Several vendors sell much lower power CPUs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Still need cooling – but a lot less of it!</a:t>
            </a:r>
            <a:endParaRPr lang="en-GB" sz="2200" b="1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C6E11-25DB-2646-85A9-22C46EA8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6447-BBBA-1F48-BE4F-92977C67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 network servers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D5895-EC0E-0545-9E4E-D9091BAA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23C8-DE4D-1A46-B0F9-E40F197E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slight digression 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0F38-4F37-AC40-8F7C-17B9965E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Speculative execution vulnerabilities (Meltdown / Spectre)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ARM64 is vulnerable to many of the same vulnerabilities as x86-64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On FreeBSD, both vulnerabilities have been mitigated in supported releases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>
                <a:solidFill>
                  <a:srgbClr val="00B050"/>
                </a:solidFill>
              </a:rPr>
              <a:t>Probably not a huge concern on DNS servers</a:t>
            </a: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C6E11-25DB-2646-85A9-22C46EA8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6447-BBBA-1F48-BE4F-92977C67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 network servers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D5895-EC0E-0545-9E4E-D9091BAA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ARM64 is a viable platform for network workloads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Comparatively cheap hardware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/>
              <a:t>Great for parallel network-bound workloads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b="1" dirty="0"/>
              <a:t> </a:t>
            </a:r>
            <a:r>
              <a:rPr lang="en-GB" sz="2200" dirty="0" err="1"/>
              <a:t>Wel</a:t>
            </a:r>
            <a:r>
              <a:rPr lang="en-US" sz="2200" dirty="0"/>
              <a:t>l-</a:t>
            </a:r>
            <a:r>
              <a:rPr lang="en-GB" sz="2200" dirty="0"/>
              <a:t>supported by FreeBSD and popular DNS software</a:t>
            </a:r>
          </a:p>
          <a:p>
            <a:pPr>
              <a:buFont typeface="Arial" charset="0"/>
              <a:buChar char="•"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endParaRPr lang="en-GB" sz="2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Example network service:</a:t>
            </a:r>
            <a:br>
              <a:rPr lang="en-GB" dirty="0"/>
            </a:br>
            <a:r>
              <a:rPr lang="en-GB" dirty="0" err="1"/>
              <a:t>dk-hostmaster.dk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 country.  Small amount of traffic.</a:t>
            </a:r>
          </a:p>
          <a:p>
            <a:r>
              <a:rPr lang="en-GB" dirty="0"/>
              <a:t>representative </a:t>
            </a:r>
            <a:r>
              <a:rPr lang="en-GB" dirty="0" err="1"/>
              <a:t>ccTLD</a:t>
            </a:r>
            <a:r>
              <a:rPr lang="en-GB" dirty="0"/>
              <a:t> deployment.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0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Traffic as of December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GB" sz="2200" dirty="0"/>
              <a:t> Per unicast server: 1,000 </a:t>
            </a:r>
            <a:r>
              <a:rPr lang="en-GB" sz="2200" dirty="0" err="1"/>
              <a:t>qps</a:t>
            </a:r>
            <a:endParaRPr lang="en-GB" sz="2200" dirty="0"/>
          </a:p>
          <a:p>
            <a:pPr>
              <a:buFont typeface="Arial" charset="0"/>
              <a:buChar char="•"/>
            </a:pPr>
            <a:r>
              <a:rPr lang="en-GB" sz="2200" dirty="0"/>
              <a:t> 1.3M domain names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11,000 DNSSEC signed domains (zone size!)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Total zone file size: ~190MByte raw text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Depending on the </a:t>
            </a:r>
            <a:r>
              <a:rPr lang="en-GB" sz="2200" dirty="0" err="1"/>
              <a:t>nameserver</a:t>
            </a:r>
            <a:r>
              <a:rPr lang="en-GB" sz="2200" dirty="0"/>
              <a:t>: 800-1000Mbyte in RAM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CPU load approximately 0 (except when loading a new zone)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&gt;10Mbps continuous traffic</a:t>
            </a:r>
          </a:p>
          <a:p>
            <a:pPr>
              <a:buFont typeface="Arial" charset="0"/>
              <a:buChar char="•"/>
            </a:pPr>
            <a:endParaRPr lang="en-GB" sz="2200" dirty="0"/>
          </a:p>
          <a:p>
            <a:pPr marL="0" indent="0" algn="r">
              <a:buNone/>
            </a:pPr>
            <a:r>
              <a:rPr lang="en-GB" sz="1600" dirty="0"/>
              <a:t>Data provided by </a:t>
            </a:r>
            <a:r>
              <a:rPr lang="en-GB" sz="1600" dirty="0" err="1"/>
              <a:t>dk-hostmaster.dk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Unicast servers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a.nik.dk</a:t>
            </a:r>
            <a:endParaRPr lang="en-GB" sz="2200" dirty="0"/>
          </a:p>
          <a:p>
            <a:pPr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b.nik.dk</a:t>
            </a:r>
            <a:endParaRPr lang="en-GB" sz="2200" dirty="0"/>
          </a:p>
          <a:p>
            <a:pPr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c.nik.dk</a:t>
            </a:r>
            <a:endParaRPr lang="en-GB" sz="2200" dirty="0"/>
          </a:p>
          <a:p>
            <a:pPr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l.nik.dk</a:t>
            </a:r>
            <a:endParaRPr lang="en-GB" sz="2200" dirty="0"/>
          </a:p>
          <a:p>
            <a:pPr lvl="1">
              <a:buFont typeface="Arial" charset="0"/>
              <a:buChar char="•"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 </a:t>
            </a:r>
            <a:r>
              <a:rPr lang="en-GB" sz="2200" b="1" dirty="0" err="1"/>
              <a:t>Anycast</a:t>
            </a:r>
            <a:r>
              <a:rPr lang="en-GB" sz="2200" b="1" dirty="0"/>
              <a:t> clouds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7 clouds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 &gt;120 nodes</a:t>
            </a:r>
          </a:p>
          <a:p>
            <a:pPr lvl="1">
              <a:buFont typeface="Arial" charset="0"/>
              <a:buChar char="•"/>
            </a:pPr>
            <a:endParaRPr lang="en-GB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Implementation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Off the shelf Intel servers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Running FreeBSD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Resource utilisation: 2–5%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166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Network servers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hardware considerations for network servers</a:t>
            </a:r>
            <a:br>
              <a:rPr lang="en-GB" dirty="0"/>
            </a:br>
            <a:r>
              <a:rPr lang="en-GB" dirty="0"/>
              <a:t>vs. generic-purpose 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network servers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200" dirty="0"/>
              <a:t> CPU: lots of trivial operations running in parallel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200" dirty="0"/>
              <a:t> Memory and bus bandwidth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200" dirty="0"/>
              <a:t> Network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200" dirty="0"/>
              <a:t> Disk I/O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attempts at low-power, high-bandwidth CPUs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Sun T1/</a:t>
            </a:r>
            <a:r>
              <a:rPr lang="mr-IN" sz="2200" dirty="0"/>
              <a:t>…</a:t>
            </a:r>
            <a:r>
              <a:rPr lang="en-GB" sz="2200" dirty="0"/>
              <a:t> (SPARCv9)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Cavium </a:t>
            </a:r>
            <a:r>
              <a:rPr lang="en-GB" sz="2200" dirty="0" err="1"/>
              <a:t>Octeon</a:t>
            </a:r>
            <a:r>
              <a:rPr lang="en-GB" sz="2200" dirty="0"/>
              <a:t> (MIPS)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Tilera</a:t>
            </a:r>
            <a:r>
              <a:rPr lang="en-GB" sz="2200" dirty="0"/>
              <a:t>, Quanta Computer, → </a:t>
            </a:r>
            <a:r>
              <a:rPr lang="en-GB" sz="2200" dirty="0" err="1"/>
              <a:t>EZChip</a:t>
            </a:r>
            <a:r>
              <a:rPr lang="en-GB" sz="2200" dirty="0"/>
              <a:t> → </a:t>
            </a:r>
            <a:r>
              <a:rPr lang="en-GB" sz="2200" dirty="0" err="1"/>
              <a:t>Mellanox</a:t>
            </a:r>
            <a:endParaRPr lang="en-GB" sz="2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Intel Atom (x86)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32-bit ARM (ARMv7)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ARM64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new attempt at a server-grade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ARM64: a new attempt at server-grade CPUs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Main architecture highlights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ARMv8 – a 64-bit Instruction Set Architecture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AES instructions similar to Intel AES-NI (2GB/s AES in block mode on FreeBSD)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Standardised on-core peripherals: GIC, MSI(-X) interrupts, timer, IOMMU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Platform approach – attempt at creating unified configuration mechanisms: ACPI, UEFI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200" dirty="0"/>
              <a:t> Standard server peripherals: AHCI for SATA, </a:t>
            </a:r>
            <a:r>
              <a:rPr lang="en-GB" sz="2200" dirty="0" err="1"/>
              <a:t>NVMe</a:t>
            </a:r>
            <a:r>
              <a:rPr lang="en-GB" sz="2200" dirty="0"/>
              <a:t>, Intel/</a:t>
            </a:r>
            <a:r>
              <a:rPr lang="en-GB" sz="2200" dirty="0" err="1"/>
              <a:t>Chelsio</a:t>
            </a:r>
            <a:r>
              <a:rPr lang="en-GB" sz="2200" dirty="0"/>
              <a:t> Ethernet </a:t>
            </a:r>
            <a:r>
              <a:rPr lang="mr-IN" sz="2200" dirty="0"/>
              <a:t>…</a:t>
            </a:r>
            <a:r>
              <a:rPr lang="en-US" sz="2200" dirty="0"/>
              <a:t> </a:t>
            </a:r>
            <a:endParaRPr lang="en-GB" sz="22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19</a:t>
            </a:r>
            <a:r>
              <a:rPr lang="en-IE" baseline="30000" dirty="0"/>
              <a:t>th</a:t>
            </a:r>
            <a:r>
              <a:rPr lang="en-IE" dirty="0"/>
              <a:t>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 network servers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4C4-0FAD-8046-A5C4-05AB318FA4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2351"/>
      </p:ext>
    </p:extLst>
  </p:cSld>
  <p:clrMapOvr>
    <a:masterClrMapping/>
  </p:clrMapOvr>
</p:sld>
</file>

<file path=ppt/theme/theme1.xml><?xml version="1.0" encoding="utf-8"?>
<a:theme xmlns:a="http://schemas.openxmlformats.org/drawingml/2006/main" name="FreeBSDFoundation1">
  <a:themeElements>
    <a:clrScheme name="FreeBSDFoundation 1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FF2602"/>
      </a:accent1>
      <a:accent2>
        <a:srgbClr val="C01C01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BSDTW Foundation Presentation" id="{E8256AB5-B1BC-F94B-AAA9-9A779946E1CE}" vid="{DEA7C12B-BE2F-5A47-B7AD-5ADFB0E6A9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FreeBSD Foundation</Template>
  <TotalTime>1707</TotalTime>
  <Words>934</Words>
  <Application>Microsoft Macintosh PowerPoint</Application>
  <PresentationFormat>Widescreen</PresentationFormat>
  <Paragraphs>174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Mangal</vt:lpstr>
      <vt:lpstr>Source Code Pro</vt:lpstr>
      <vt:lpstr>Trebuchet MS</vt:lpstr>
      <vt:lpstr>FreeBSDFoundation1</vt:lpstr>
      <vt:lpstr>PowerPoint Presentation</vt:lpstr>
      <vt:lpstr>Example network service: dk-hostmaster.dk</vt:lpstr>
      <vt:lpstr>Traffic as of December 2016</vt:lpstr>
      <vt:lpstr>Operational structure</vt:lpstr>
      <vt:lpstr>Network servers</vt:lpstr>
      <vt:lpstr>Resources network servers care about</vt:lpstr>
      <vt:lpstr>Previous attempts at low-power, high-bandwidth CPUs</vt:lpstr>
      <vt:lpstr>ARM64</vt:lpstr>
      <vt:lpstr>ARM64: a new attempt at server-grade CPUs</vt:lpstr>
      <vt:lpstr>Commercial off-the-shelf hardware: Cavium</vt:lpstr>
      <vt:lpstr>Commercial off-the-shelf hardware: AMD</vt:lpstr>
      <vt:lpstr>Operating system support</vt:lpstr>
      <vt:lpstr>Performance comparison</vt:lpstr>
      <vt:lpstr>DNS servers spend very little timing compiling</vt:lpstr>
      <vt:lpstr>Power consumption and cooling</vt:lpstr>
      <vt:lpstr>A slight digression on security</vt:lpstr>
      <vt:lpstr>Conclusions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Philip Paeps</cp:lastModifiedBy>
  <cp:revision>35</cp:revision>
  <dcterms:created xsi:type="dcterms:W3CDTF">2017-11-12T08:33:27Z</dcterms:created>
  <dcterms:modified xsi:type="dcterms:W3CDTF">2018-03-19T00:02:08Z</dcterms:modified>
</cp:coreProperties>
</file>