
<file path=[Content_Types].xml><?xml version="1.0" encoding="utf-8"?>
<Types xmlns="http://schemas.openxmlformats.org/package/2006/content-types">
  <Default Extension="xml" ContentType="application/xml"/>
  <Default Extension="jpeg" ContentType="image/jpeg"/>
  <Default Extension="jpg" ContentType="image/jpeg"/>
  <Default Extension="emf" ContentType="image/x-emf"/>
  <Default Extension="xlsx" ContentType="application/vnd.openxmlformats-officedocument.spreadsheetml.sheet"/>
  <Default Extension="rels" ContentType="application/vnd.openxmlformats-package.relationships+xml"/>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ags/tag1.xml" ContentType="application/vnd.openxmlformats-officedocument.presentationml.tags+xml"/>
  <Override PartName="/ppt/tags/tag2.xml" ContentType="application/vnd.openxmlformats-officedocument.presentationml.tags+xml"/>
  <Override PartName="/ppt/theme/theme2.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xml" ContentType="application/vnd.openxmlformats-officedocument.presentationml.notesSlide+xml"/>
  <Override PartName="/ppt/charts/chart1.xml" ContentType="application/vnd.openxmlformats-officedocument.drawingml.chart+xml"/>
  <Override PartName="/ppt/notesSlides/notesSlide3.xml" ContentType="application/vnd.openxmlformats-officedocument.presentationml.notesSlide+xml"/>
  <Override PartName="/ppt/charts/chart2.xml" ContentType="application/vnd.openxmlformats-officedocument.drawingml.chart+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charts/style1.xml" ContentType="application/vnd.ms-office.chartstyle+xml"/>
  <Override PartName="/ppt/charts/colors1.xml" ContentType="application/vnd.ms-office.chartcolorstyle+xml"/>
  <Override PartName="/ppt/charts/style2.xml" ContentType="application/vnd.ms-office.chartstyle+xml"/>
  <Override PartName="/ppt/charts/colors2.xml" ContentType="application/vnd.ms-office.chartcolorstyl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5" Type="http://schemas.openxmlformats.org/officeDocument/2006/relationships/custom-properties" Target="docProps/custom.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4" r:id="rId4"/>
  </p:sldMasterIdLst>
  <p:notesMasterIdLst>
    <p:notesMasterId r:id="rId19"/>
  </p:notesMasterIdLst>
  <p:sldIdLst>
    <p:sldId id="292" r:id="rId5"/>
    <p:sldId id="293" r:id="rId6"/>
    <p:sldId id="294" r:id="rId7"/>
    <p:sldId id="295" r:id="rId8"/>
    <p:sldId id="296" r:id="rId9"/>
    <p:sldId id="302" r:id="rId10"/>
    <p:sldId id="303" r:id="rId11"/>
    <p:sldId id="297" r:id="rId12"/>
    <p:sldId id="298" r:id="rId13"/>
    <p:sldId id="299" r:id="rId14"/>
    <p:sldId id="300" r:id="rId15"/>
    <p:sldId id="304" r:id="rId16"/>
    <p:sldId id="305" r:id="rId17"/>
    <p:sldId id="301" r:id="rId18"/>
  </p:sldIdLst>
  <p:sldSz cx="9144000" cy="6858000" type="screen4x3"/>
  <p:notesSz cx="7053263" cy="93091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 uri="{2D200454-40CA-4A62-9FC3-DE9A4176ACB9}">
      <p15:notes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6600"/>
    <a:srgbClr val="5BD3EF"/>
    <a:srgbClr val="FFFF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775DCB02-9BB8-47FD-8907-85C794F793BA}" styleName="Themed Style 1 - Accent 4">
    <a:tblBg>
      <a:fillRef idx="2">
        <a:schemeClr val="accent4"/>
      </a:fillRef>
      <a:effectRef idx="1">
        <a:schemeClr val="accent4"/>
      </a:effectRef>
    </a:tblBg>
    <a:wholeTbl>
      <a:tcTxStyle>
        <a:fontRef idx="minor">
          <a:scrgbClr r="0" g="0" b="0"/>
        </a:fontRef>
        <a:schemeClr val="dk1"/>
      </a:tcTxStyle>
      <a:tcStyle>
        <a:tcBdr>
          <a:left>
            <a:lnRef idx="1">
              <a:schemeClr val="accent4"/>
            </a:lnRef>
          </a:left>
          <a:right>
            <a:lnRef idx="1">
              <a:schemeClr val="accent4"/>
            </a:lnRef>
          </a:right>
          <a:top>
            <a:lnRef idx="1">
              <a:schemeClr val="accent4"/>
            </a:lnRef>
          </a:top>
          <a:bottom>
            <a:lnRef idx="1">
              <a:schemeClr val="accent4"/>
            </a:lnRef>
          </a:bottom>
          <a:insideH>
            <a:lnRef idx="1">
              <a:schemeClr val="accent4"/>
            </a:lnRef>
          </a:insideH>
          <a:insideV>
            <a:lnRef idx="1">
              <a:schemeClr val="accent4"/>
            </a:lnRef>
          </a:insideV>
        </a:tcBdr>
        <a:fill>
          <a:noFill/>
        </a:fill>
      </a:tcStyle>
    </a:wholeTbl>
    <a:band1H>
      <a:tcStyle>
        <a:tcBdr/>
        <a:fill>
          <a:solidFill>
            <a:schemeClr val="accent4">
              <a:alpha val="40000"/>
            </a:schemeClr>
          </a:solidFill>
        </a:fill>
      </a:tcStyle>
    </a:band1H>
    <a:band2H>
      <a:tcStyle>
        <a:tcBdr/>
      </a:tcStyle>
    </a:band2H>
    <a:band1V>
      <a:tcStyle>
        <a:tcBdr>
          <a:top>
            <a:lnRef idx="1">
              <a:schemeClr val="accent4"/>
            </a:lnRef>
          </a:top>
          <a:bottom>
            <a:lnRef idx="1">
              <a:schemeClr val="accent4"/>
            </a:lnRef>
          </a:bottom>
        </a:tcBdr>
        <a:fill>
          <a:solidFill>
            <a:schemeClr val="accent4">
              <a:alpha val="40000"/>
            </a:schemeClr>
          </a:solidFill>
        </a:fill>
      </a:tcStyle>
    </a:band1V>
    <a:band2V>
      <a:tcStyle>
        <a:tcBdr/>
      </a:tcStyle>
    </a:band2V>
    <a:lastCol>
      <a:tcTxStyle b="on"/>
      <a:tcStyle>
        <a:tcBdr>
          <a:left>
            <a:lnRef idx="2">
              <a:schemeClr val="accent4"/>
            </a:lnRef>
          </a:left>
          <a:right>
            <a:lnRef idx="1">
              <a:schemeClr val="accent4"/>
            </a:lnRef>
          </a:right>
          <a:top>
            <a:lnRef idx="1">
              <a:schemeClr val="accent4"/>
            </a:lnRef>
          </a:top>
          <a:bottom>
            <a:lnRef idx="1">
              <a:schemeClr val="accent4"/>
            </a:lnRef>
          </a:bottom>
          <a:insideH>
            <a:lnRef idx="1">
              <a:schemeClr val="accent4"/>
            </a:lnRef>
          </a:insideH>
          <a:insideV>
            <a:ln>
              <a:noFill/>
            </a:ln>
          </a:insideV>
        </a:tcBdr>
      </a:tcStyle>
    </a:lastCol>
    <a:firstCol>
      <a:tcTxStyle b="on"/>
      <a:tcStyle>
        <a:tcBdr>
          <a:left>
            <a:lnRef idx="1">
              <a:schemeClr val="accent4"/>
            </a:lnRef>
          </a:left>
          <a:right>
            <a:lnRef idx="2">
              <a:schemeClr val="accent4"/>
            </a:lnRef>
          </a:right>
          <a:top>
            <a:lnRef idx="1">
              <a:schemeClr val="accent4"/>
            </a:lnRef>
          </a:top>
          <a:bottom>
            <a:lnRef idx="1">
              <a:schemeClr val="accent4"/>
            </a:lnRef>
          </a:bottom>
          <a:insideH>
            <a:lnRef idx="1">
              <a:schemeClr val="accent4"/>
            </a:lnRef>
          </a:insideH>
          <a:insideV>
            <a:ln>
              <a:noFill/>
            </a:ln>
          </a:insideV>
        </a:tcBdr>
      </a:tcStyle>
    </a:firstCol>
    <a:lastRow>
      <a:tcTxStyle b="on"/>
      <a:tcStyle>
        <a:tcBdr>
          <a:left>
            <a:lnRef idx="1">
              <a:schemeClr val="accent4"/>
            </a:lnRef>
          </a:left>
          <a:right>
            <a:lnRef idx="1">
              <a:schemeClr val="accent4"/>
            </a:lnRef>
          </a:right>
          <a:top>
            <a:lnRef idx="2">
              <a:schemeClr val="accent4"/>
            </a:lnRef>
          </a:top>
          <a:bottom>
            <a:lnRef idx="2">
              <a:schemeClr val="accent4"/>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4"/>
            </a:lnRef>
          </a:left>
          <a:right>
            <a:lnRef idx="1">
              <a:schemeClr val="accent4"/>
            </a:lnRef>
          </a:right>
          <a:top>
            <a:lnRef idx="1">
              <a:schemeClr val="accent4"/>
            </a:lnRef>
          </a:top>
          <a:bottom>
            <a:lnRef idx="2">
              <a:schemeClr val="lt1"/>
            </a:lnRef>
          </a:bottom>
          <a:insideH>
            <a:ln>
              <a:noFill/>
            </a:ln>
          </a:insideH>
          <a:insideV>
            <a:ln>
              <a:noFill/>
            </a:ln>
          </a:insideV>
        </a:tcBdr>
        <a:fill>
          <a:solidFill>
            <a:schemeClr val="accent4"/>
          </a:solidFill>
        </a:fill>
      </a:tcStyle>
    </a:firstRow>
  </a:tblStyle>
  <a:tblStyle styleId="{35758FB7-9AC5-4552-8A53-C91805E547FA}" styleName="Themed Style 1 - Accent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 styleId="{69C7853C-536D-4A76-A0AE-DD22124D55A5}" styleName="Themed Style 1 - Accent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3114" autoAdjust="0"/>
    <p:restoredTop sz="74554" autoAdjust="0"/>
  </p:normalViewPr>
  <p:slideViewPr>
    <p:cSldViewPr snapToObjects="1">
      <p:cViewPr varScale="1">
        <p:scale>
          <a:sx n="66" d="100"/>
          <a:sy n="66" d="100"/>
        </p:scale>
        <p:origin x="-2456" y="-96"/>
      </p:cViewPr>
      <p:guideLst>
        <p:guide orient="horz" pos="2160"/>
        <p:guide pos="2880"/>
      </p:guideLst>
    </p:cSldViewPr>
  </p:slideViewPr>
  <p:outlineViewPr>
    <p:cViewPr>
      <p:scale>
        <a:sx n="33" d="100"/>
        <a:sy n="33" d="100"/>
      </p:scale>
      <p:origin x="0" y="0"/>
    </p:cViewPr>
  </p:outlineViewPr>
  <p:notesTextViewPr>
    <p:cViewPr>
      <p:scale>
        <a:sx n="150" d="100"/>
        <a:sy n="150" d="100"/>
      </p:scale>
      <p:origin x="0" y="0"/>
    </p:cViewPr>
  </p:notesTextViewPr>
  <p:sorterViewPr>
    <p:cViewPr>
      <p:scale>
        <a:sx n="66" d="100"/>
        <a:sy n="66" d="100"/>
      </p:scale>
      <p:origin x="0" y="0"/>
    </p:cViewPr>
  </p:sorterViewPr>
  <p:notesViewPr>
    <p:cSldViewPr snapToObjects="1">
      <p:cViewPr varScale="1">
        <p:scale>
          <a:sx n="69" d="100"/>
          <a:sy n="69" d="100"/>
        </p:scale>
        <p:origin x="3082" y="67"/>
      </p:cViewPr>
      <p:guideLst/>
    </p:cSldViewPr>
  </p:notes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5.xml"/><Relationship Id="rId20" Type="http://schemas.openxmlformats.org/officeDocument/2006/relationships/printerSettings" Target="printerSettings/printerSettings1.bin"/><Relationship Id="rId21" Type="http://schemas.openxmlformats.org/officeDocument/2006/relationships/presProps" Target="presProps.xml"/><Relationship Id="rId22" Type="http://schemas.openxmlformats.org/officeDocument/2006/relationships/viewProps" Target="viewProps.xml"/><Relationship Id="rId23" Type="http://schemas.openxmlformats.org/officeDocument/2006/relationships/theme" Target="theme/theme1.xml"/><Relationship Id="rId24" Type="http://schemas.openxmlformats.org/officeDocument/2006/relationships/tableStyles" Target="tableStyles.xml"/><Relationship Id="rId10" Type="http://schemas.openxmlformats.org/officeDocument/2006/relationships/slide" Target="slides/slide6.xml"/><Relationship Id="rId11" Type="http://schemas.openxmlformats.org/officeDocument/2006/relationships/slide" Target="slides/slide7.xml"/><Relationship Id="rId12" Type="http://schemas.openxmlformats.org/officeDocument/2006/relationships/slide" Target="slides/slide8.xml"/><Relationship Id="rId13" Type="http://schemas.openxmlformats.org/officeDocument/2006/relationships/slide" Target="slides/slide9.xml"/><Relationship Id="rId14" Type="http://schemas.openxmlformats.org/officeDocument/2006/relationships/slide" Target="slides/slide10.xml"/><Relationship Id="rId15" Type="http://schemas.openxmlformats.org/officeDocument/2006/relationships/slide" Target="slides/slide11.xml"/><Relationship Id="rId16" Type="http://schemas.openxmlformats.org/officeDocument/2006/relationships/slide" Target="slides/slide12.xml"/><Relationship Id="rId17" Type="http://schemas.openxmlformats.org/officeDocument/2006/relationships/slide" Target="slides/slide13.xml"/><Relationship Id="rId18" Type="http://schemas.openxmlformats.org/officeDocument/2006/relationships/slide" Target="slides/slide14.xml"/><Relationship Id="rId19" Type="http://schemas.openxmlformats.org/officeDocument/2006/relationships/notesMaster" Target="notesMasters/notesMaster1.xml"/><Relationship Id="rId1" Type="http://schemas.openxmlformats.org/officeDocument/2006/relationships/customXml" Target="../customXml/item1.xml"/><Relationship Id="rId2" Type="http://schemas.openxmlformats.org/officeDocument/2006/relationships/customXml" Target="../customXml/item2.xml"/><Relationship Id="rId3" Type="http://schemas.openxmlformats.org/officeDocument/2006/relationships/customXml" Target="../customXml/item3.xml"/><Relationship Id="rId4" Type="http://schemas.openxmlformats.org/officeDocument/2006/relationships/slideMaster" Target="slideMasters/slideMaster1.xml"/><Relationship Id="rId5" Type="http://schemas.openxmlformats.org/officeDocument/2006/relationships/slide" Target="slides/slide1.xml"/><Relationship Id="rId6" Type="http://schemas.openxmlformats.org/officeDocument/2006/relationships/slide" Target="slides/slide2.xml"/><Relationship Id="rId7" Type="http://schemas.openxmlformats.org/officeDocument/2006/relationships/slide" Target="slides/slide3.xml"/><Relationship Id="rId8" Type="http://schemas.openxmlformats.org/officeDocument/2006/relationships/slide" Target="slides/slide4.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Sheet1.xlsx"/><Relationship Id="rId2" Type="http://schemas.microsoft.com/office/2011/relationships/chartStyle" Target="style1.xml"/><Relationship Id="rId3" Type="http://schemas.microsoft.com/office/2011/relationships/chartColorStyle" Target="colors1.xml"/></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Sheet2.xlsx"/><Relationship Id="rId2" Type="http://schemas.microsoft.com/office/2011/relationships/chartStyle" Target="style2.xml"/><Relationship Id="rId3" Type="http://schemas.microsoft.com/office/2011/relationships/chartColorStyle" Target="colors2.xm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a:t>Public IPv4 Utilization</a:t>
            </a:r>
          </a:p>
        </c:rich>
      </c:tx>
      <c:layout>
        <c:manualLayout>
          <c:xMode val="edge"/>
          <c:yMode val="edge"/>
          <c:x val="0.343569335083115"/>
          <c:y val="0.0277777777777778"/>
        </c:manualLayout>
      </c:layout>
      <c:overlay val="0"/>
      <c:spPr>
        <a:noFill/>
        <a:ln>
          <a:noFill/>
        </a:ln>
        <a:effectLst/>
      </c:spPr>
    </c:title>
    <c:autoTitleDeleted val="0"/>
    <c:view3D>
      <c:rotX val="15"/>
      <c:rotY val="20"/>
      <c:depthPercent val="100"/>
      <c:rAngAx val="1"/>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bar3DChart>
        <c:barDir val="col"/>
        <c:grouping val="clustered"/>
        <c:varyColors val="0"/>
        <c:ser>
          <c:idx val="0"/>
          <c:order val="0"/>
          <c:spPr>
            <a:solidFill>
              <a:schemeClr val="accent1"/>
            </a:solidFill>
            <a:ln>
              <a:noFill/>
            </a:ln>
            <a:effectLst/>
            <a:sp3d/>
          </c:spPr>
          <c:invertIfNegative val="0"/>
          <c:dLbls>
            <c:dLbl>
              <c:idx val="1"/>
              <c:layout>
                <c:manualLayout>
                  <c:x val="0.00277777777777775"/>
                  <c:y val="-0.0416666666666667"/>
                </c:manualLayout>
              </c:layout>
              <c:showLegendKey val="0"/>
              <c:showVal val="1"/>
              <c:showCatName val="0"/>
              <c:showSerName val="0"/>
              <c:showPercent val="0"/>
              <c:showBubbleSize val="0"/>
              <c:extLst>
                <c:ext xmlns:c15="http://schemas.microsoft.com/office/drawing/2012/chart" uri="{CE6537A1-D6FC-4f65-9D91-7224C49458BB}"/>
              </c:extLst>
            </c:dLbl>
            <c:dLbl>
              <c:idx val="2"/>
              <c:layout>
                <c:manualLayout>
                  <c:x val="0.00277777777777778"/>
                  <c:y val="-0.0277777777777778"/>
                </c:manualLayout>
              </c:layout>
              <c:showLegendKey val="0"/>
              <c:showVal val="1"/>
              <c:showCatName val="0"/>
              <c:showSerName val="0"/>
              <c:showPercent val="0"/>
              <c:showBubbleSize val="0"/>
              <c:extLst>
                <c:ext xmlns:c15="http://schemas.microsoft.com/office/drawing/2012/chart" uri="{CE6537A1-D6FC-4f65-9D91-7224C49458BB}"/>
              </c:extLst>
            </c:dLbl>
            <c:dLbl>
              <c:idx val="3"/>
              <c:layout>
                <c:manualLayout>
                  <c:x val="-5.092533763208E-17"/>
                  <c:y val="-0.037037037037037"/>
                </c:manualLayout>
              </c:layout>
              <c:showLegendKey val="0"/>
              <c:showVal val="1"/>
              <c:showCatName val="0"/>
              <c:showSerName val="0"/>
              <c:showPercent val="0"/>
              <c:showBubbleSize val="0"/>
              <c:extLst>
                <c:ext xmlns:c15="http://schemas.microsoft.com/office/drawing/2012/chart" uri="{CE6537A1-D6FC-4f65-9D91-7224C49458BB}"/>
              </c:extLst>
            </c:dLbl>
            <c:dLbl>
              <c:idx val="4"/>
              <c:layout>
                <c:manualLayout>
                  <c:x val="0.00277777777777768"/>
                  <c:y val="-0.0185185185185185"/>
                </c:manualLayout>
              </c:layout>
              <c:showLegendKey val="0"/>
              <c:showVal val="1"/>
              <c:showCatName val="0"/>
              <c:showSerName val="0"/>
              <c:showPercent val="0"/>
              <c:showBubbleSize val="0"/>
              <c:extLst>
                <c:ext xmlns:c15="http://schemas.microsoft.com/office/drawing/2012/chart" uri="{CE6537A1-D6FC-4f65-9D91-7224C49458BB}"/>
              </c:extLst>
            </c:dLbl>
            <c:dLbl>
              <c:idx val="5"/>
              <c:layout>
                <c:manualLayout>
                  <c:x val="0.0"/>
                  <c:y val="-0.0138888888888889"/>
                </c:manualLayout>
              </c:layout>
              <c:showLegendKey val="0"/>
              <c:showVal val="1"/>
              <c:showCatName val="0"/>
              <c:showSerName val="0"/>
              <c:showPercent val="0"/>
              <c:showBubbleSize val="0"/>
              <c:extLst>
                <c:ext xmlns:c15="http://schemas.microsoft.com/office/drawing/2012/chart" uri="{CE6537A1-D6FC-4f65-9D91-7224C49458BB}"/>
              </c:extLst>
            </c:dLbl>
            <c:dLbl>
              <c:idx val="6"/>
              <c:layout>
                <c:manualLayout>
                  <c:x val="0.0111111111111111"/>
                  <c:y val="-0.0185185185185185"/>
                </c:manualLayout>
              </c:layout>
              <c:showLegendKey val="0"/>
              <c:showVal val="1"/>
              <c:showCatName val="0"/>
              <c:showSerName val="0"/>
              <c:showPercent val="0"/>
              <c:showBubbleSize val="0"/>
              <c:extLst>
                <c:ext xmlns:c15="http://schemas.microsoft.com/office/drawing/2012/chart" uri="{CE6537A1-D6FC-4f65-9D91-7224C49458BB}"/>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Sheet1!$B$2:$B$8</c:f>
              <c:strCache>
                <c:ptCount val="7"/>
                <c:pt idx="0">
                  <c:v>X.32.0.0/17</c:v>
                </c:pt>
                <c:pt idx="1">
                  <c:v>X.30.0.0/15</c:v>
                </c:pt>
                <c:pt idx="2">
                  <c:v>X.227.0.0/16</c:v>
                </c:pt>
                <c:pt idx="3">
                  <c:v>X.200.0.0/15</c:v>
                </c:pt>
                <c:pt idx="4">
                  <c:v>X.72.0.0/14</c:v>
                </c:pt>
                <c:pt idx="5">
                  <c:v>X.200.0.0/13</c:v>
                </c:pt>
                <c:pt idx="6">
                  <c:v>X.132.32.0/19</c:v>
                </c:pt>
              </c:strCache>
            </c:strRef>
          </c:cat>
          <c:val>
            <c:numRef>
              <c:f>Sheet1!$C$2:$C$8</c:f>
              <c:numCache>
                <c:formatCode>0%</c:formatCode>
                <c:ptCount val="7"/>
                <c:pt idx="0">
                  <c:v>0.89</c:v>
                </c:pt>
                <c:pt idx="1">
                  <c:v>0.57</c:v>
                </c:pt>
                <c:pt idx="2">
                  <c:v>0.63</c:v>
                </c:pt>
                <c:pt idx="3">
                  <c:v>0.38</c:v>
                </c:pt>
                <c:pt idx="4">
                  <c:v>0.734</c:v>
                </c:pt>
                <c:pt idx="5">
                  <c:v>0.68</c:v>
                </c:pt>
                <c:pt idx="6">
                  <c:v>0.91</c:v>
                </c:pt>
              </c:numCache>
            </c:numRef>
          </c:val>
        </c:ser>
        <c:dLbls>
          <c:showLegendKey val="0"/>
          <c:showVal val="0"/>
          <c:showCatName val="0"/>
          <c:showSerName val="0"/>
          <c:showPercent val="0"/>
          <c:showBubbleSize val="0"/>
        </c:dLbls>
        <c:gapWidth val="150"/>
        <c:shape val="box"/>
        <c:axId val="2132338872"/>
        <c:axId val="2132329032"/>
        <c:axId val="0"/>
      </c:bar3DChart>
      <c:catAx>
        <c:axId val="2132338872"/>
        <c:scaling>
          <c:orientation val="minMax"/>
        </c:scaling>
        <c:delete val="0"/>
        <c:axPos val="b"/>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2132329032"/>
        <c:crosses val="autoZero"/>
        <c:auto val="1"/>
        <c:lblAlgn val="ctr"/>
        <c:lblOffset val="100"/>
        <c:noMultiLvlLbl val="0"/>
      </c:catAx>
      <c:valAx>
        <c:axId val="2132329032"/>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2132338872"/>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a:t>Private IPv4 Utilization</a:t>
            </a:r>
          </a:p>
        </c:rich>
      </c:tx>
      <c:layout/>
      <c:overlay val="0"/>
      <c:spPr>
        <a:noFill/>
        <a:ln>
          <a:noFill/>
        </a:ln>
        <a:effectLst/>
      </c:spPr>
    </c:title>
    <c:autoTitleDeleted val="0"/>
    <c:view3D>
      <c:rotX val="15"/>
      <c:rotY val="20"/>
      <c:depthPercent val="100"/>
      <c:rAngAx val="1"/>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bar3DChart>
        <c:barDir val="col"/>
        <c:grouping val="clustered"/>
        <c:varyColors val="0"/>
        <c:ser>
          <c:idx val="0"/>
          <c:order val="0"/>
          <c:spPr>
            <a:solidFill>
              <a:schemeClr val="accent1"/>
            </a:solidFill>
            <a:ln>
              <a:noFill/>
            </a:ln>
            <a:effectLst/>
            <a:sp3d/>
          </c:spPr>
          <c:invertIfNegative val="0"/>
          <c:dLbls>
            <c:dLbl>
              <c:idx val="0"/>
              <c:layout>
                <c:manualLayout>
                  <c:x val="0.00833333333333333"/>
                  <c:y val="-0.0694444444444445"/>
                </c:manualLayout>
              </c:layout>
              <c:showLegendKey val="0"/>
              <c:showVal val="1"/>
              <c:showCatName val="0"/>
              <c:showSerName val="0"/>
              <c:showPercent val="0"/>
              <c:showBubbleSize val="0"/>
              <c:extLst>
                <c:ext xmlns:c15="http://schemas.microsoft.com/office/drawing/2012/chart" uri="{CE6537A1-D6FC-4f65-9D91-7224C49458BB}"/>
              </c:extLst>
            </c:dLbl>
            <c:dLbl>
              <c:idx val="1"/>
              <c:layout>
                <c:manualLayout>
                  <c:x val="0.00277777777777768"/>
                  <c:y val="-0.0555555555555555"/>
                </c:manualLayout>
              </c:layout>
              <c:showLegendKey val="0"/>
              <c:showVal val="1"/>
              <c:showCatName val="0"/>
              <c:showSerName val="0"/>
              <c:showPercent val="0"/>
              <c:showBubbleSize val="0"/>
              <c:extLst>
                <c:ext xmlns:c15="http://schemas.microsoft.com/office/drawing/2012/chart" uri="{CE6537A1-D6FC-4f65-9D91-7224C49458BB}"/>
              </c:extLst>
            </c:dLbl>
            <c:dLbl>
              <c:idx val="2"/>
              <c:layout>
                <c:manualLayout>
                  <c:x val="0.00555555555555555"/>
                  <c:y val="-0.0648148148148148"/>
                </c:manualLayout>
              </c:layout>
              <c:showLegendKey val="0"/>
              <c:showVal val="1"/>
              <c:showCatName val="0"/>
              <c:showSerName val="0"/>
              <c:showPercent val="0"/>
              <c:showBubbleSize val="0"/>
              <c:extLst>
                <c:ext xmlns:c15="http://schemas.microsoft.com/office/drawing/2012/chart" uri="{CE6537A1-D6FC-4f65-9D91-7224C49458BB}"/>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Sheet1!$B$20:$B$22</c:f>
              <c:strCache>
                <c:ptCount val="3"/>
                <c:pt idx="0">
                  <c:v>X.16.0.0/12</c:v>
                </c:pt>
                <c:pt idx="1">
                  <c:v>X.0.0.0/8</c:v>
                </c:pt>
                <c:pt idx="2">
                  <c:v>X.168.0.0/16</c:v>
                </c:pt>
              </c:strCache>
            </c:strRef>
          </c:cat>
          <c:val>
            <c:numRef>
              <c:f>Sheet1!$C$20:$C$22</c:f>
              <c:numCache>
                <c:formatCode>0%</c:formatCode>
                <c:ptCount val="3"/>
                <c:pt idx="0">
                  <c:v>0.12</c:v>
                </c:pt>
                <c:pt idx="1">
                  <c:v>0.6968</c:v>
                </c:pt>
                <c:pt idx="2">
                  <c:v>0.0</c:v>
                </c:pt>
              </c:numCache>
            </c:numRef>
          </c:val>
        </c:ser>
        <c:dLbls>
          <c:showLegendKey val="0"/>
          <c:showVal val="0"/>
          <c:showCatName val="0"/>
          <c:showSerName val="0"/>
          <c:showPercent val="0"/>
          <c:showBubbleSize val="0"/>
        </c:dLbls>
        <c:gapWidth val="150"/>
        <c:shape val="box"/>
        <c:axId val="2132561400"/>
        <c:axId val="2132565192"/>
        <c:axId val="0"/>
      </c:bar3DChart>
      <c:catAx>
        <c:axId val="2132561400"/>
        <c:scaling>
          <c:orientation val="minMax"/>
        </c:scaling>
        <c:delete val="0"/>
        <c:axPos val="b"/>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2132565192"/>
        <c:crosses val="autoZero"/>
        <c:auto val="1"/>
        <c:lblAlgn val="ctr"/>
        <c:lblOffset val="100"/>
        <c:noMultiLvlLbl val="0"/>
      </c:catAx>
      <c:valAx>
        <c:axId val="2132565192"/>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2132561400"/>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8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8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iagrams/_rels/data1.xml.rels><?xml version="1.0" encoding="UTF-8" standalone="yes"?>
<Relationships xmlns="http://schemas.openxmlformats.org/package/2006/relationships"><Relationship Id="rId1" Type="http://schemas.openxmlformats.org/officeDocument/2006/relationships/image" Target="../media/image6.png"/></Relationships>
</file>

<file path=ppt/diagrams/_rels/drawing1.xml.rels><?xml version="1.0" encoding="UTF-8" standalone="yes"?>
<Relationships xmlns="http://schemas.openxmlformats.org/package/2006/relationships"><Relationship Id="rId1" Type="http://schemas.openxmlformats.org/officeDocument/2006/relationships/image" Target="../media/image6.png"/></Relationships>
</file>

<file path=ppt/diagrams/colors1.xml><?xml version="1.0" encoding="utf-8"?>
<dgm:colorsDef xmlns:dgm="http://schemas.openxmlformats.org/drawingml/2006/diagram" xmlns:a="http://schemas.openxmlformats.org/drawingml/2006/main" uniqueId="urn:microsoft.com/office/officeart/2005/8/colors/accent5_4">
  <dgm:title val=""/>
  <dgm:desc val=""/>
  <dgm:catLst>
    <dgm:cat type="accent5" pri="11400"/>
  </dgm:catLst>
  <dgm:styleLbl name="node0">
    <dgm:fillClrLst meth="cycle">
      <a:schemeClr val="accent5">
        <a:shade val="60000"/>
      </a:schemeClr>
    </dgm:fillClrLst>
    <dgm:linClrLst meth="repeat">
      <a:schemeClr val="lt1"/>
    </dgm:linClrLst>
    <dgm:effectClrLst/>
    <dgm:txLinClrLst/>
    <dgm:txFillClrLst/>
    <dgm:txEffectClrLst/>
  </dgm:styleLbl>
  <dgm:styleLbl name="node1">
    <dgm:fillClrLst meth="cycle">
      <a:schemeClr val="accent5">
        <a:shade val="50000"/>
      </a:schemeClr>
      <a:schemeClr val="accent5">
        <a:tint val="55000"/>
      </a:schemeClr>
    </dgm:fillClrLst>
    <dgm:linClrLst meth="repeat">
      <a:schemeClr val="lt1"/>
    </dgm:linClrLst>
    <dgm:effectClrLst/>
    <dgm:txLinClrLst/>
    <dgm:txFillClrLst/>
    <dgm:txEffectClrLst/>
  </dgm:styleLbl>
  <dgm:styleLbl name="alignNode1">
    <dgm:fillClrLst meth="cycle">
      <a:schemeClr val="accent5">
        <a:shade val="50000"/>
      </a:schemeClr>
      <a:schemeClr val="accent5">
        <a:tint val="55000"/>
      </a:schemeClr>
    </dgm:fillClrLst>
    <dgm:linClrLst meth="cycle">
      <a:schemeClr val="accent5">
        <a:shade val="50000"/>
      </a:schemeClr>
      <a:schemeClr val="accent5">
        <a:tint val="55000"/>
      </a:schemeClr>
    </dgm:linClrLst>
    <dgm:effectClrLst/>
    <dgm:txLinClrLst/>
    <dgm:txFillClrLst/>
    <dgm:txEffectClrLst/>
  </dgm:styleLbl>
  <dgm:styleLbl name="lnNode1">
    <dgm:fillClrLst meth="cycle">
      <a:schemeClr val="accent5">
        <a:shade val="50000"/>
      </a:schemeClr>
      <a:schemeClr val="accent5">
        <a:tint val="55000"/>
      </a:schemeClr>
    </dgm:fillClrLst>
    <dgm:linClrLst meth="repeat">
      <a:schemeClr val="lt1"/>
    </dgm:linClrLst>
    <dgm:effectClrLst/>
    <dgm:txLinClrLst/>
    <dgm:txFillClrLst/>
    <dgm:txEffectClrLst/>
  </dgm:styleLbl>
  <dgm:styleLbl name="vennNode1">
    <dgm:fillClrLst meth="cycle">
      <a:schemeClr val="accent5">
        <a:shade val="80000"/>
        <a:alpha val="50000"/>
      </a:schemeClr>
      <a:schemeClr val="accent5">
        <a:tint val="50000"/>
        <a:alpha val="50000"/>
      </a:schemeClr>
    </dgm:fillClrLst>
    <dgm:linClrLst meth="repeat">
      <a:schemeClr val="lt1"/>
    </dgm:linClrLst>
    <dgm:effectClrLst/>
    <dgm:txLinClrLst/>
    <dgm:txFillClrLst/>
    <dgm:txEffectClrLst/>
  </dgm:styleLbl>
  <dgm:styleLbl name="node2">
    <dgm:fillClrLst>
      <a:schemeClr val="accent5">
        <a:shade val="80000"/>
      </a:schemeClr>
    </dgm:fillClrLst>
    <dgm:linClrLst meth="repeat">
      <a:schemeClr val="lt1"/>
    </dgm:linClrLst>
    <dgm:effectClrLst/>
    <dgm:txLinClrLst/>
    <dgm:txFillClrLst/>
    <dgm:txEffectClrLst/>
  </dgm:styleLbl>
  <dgm:styleLbl name="node3">
    <dgm:fillClrLst>
      <a:schemeClr val="accent5">
        <a:tint val="99000"/>
      </a:schemeClr>
    </dgm:fillClrLst>
    <dgm:linClrLst meth="repeat">
      <a:schemeClr val="lt1"/>
    </dgm:linClrLst>
    <dgm:effectClrLst/>
    <dgm:txLinClrLst/>
    <dgm:txFillClrLst/>
    <dgm:txEffectClrLst/>
  </dgm:styleLbl>
  <dgm:styleLbl name="node4">
    <dgm:fillClrLst>
      <a:schemeClr val="accent5">
        <a:tint val="70000"/>
      </a:schemeClr>
    </dgm:fillClrLst>
    <dgm:linClrLst meth="repeat">
      <a:schemeClr val="lt1"/>
    </dgm:linClrLst>
    <dgm:effectClrLst/>
    <dgm:txLinClrLst/>
    <dgm:txFillClrLst/>
    <dgm:txEffectClrLst/>
  </dgm:styleLbl>
  <dgm:styleLbl name="fgImgPlace1">
    <dgm:fillClrLst>
      <a:schemeClr val="accent5">
        <a:tint val="50000"/>
      </a:schemeClr>
      <a:schemeClr val="accent5">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5">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5">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5">
        <a:shade val="90000"/>
      </a:schemeClr>
      <a:schemeClr val="accent5">
        <a:tint val="50000"/>
      </a:schemeClr>
    </dgm:fillClrLst>
    <dgm:linClrLst meth="cycle">
      <a:schemeClr val="accent5">
        <a:shade val="90000"/>
      </a:schemeClr>
      <a:schemeClr val="accent5">
        <a:tint val="50000"/>
      </a:schemeClr>
    </dgm:linClrLst>
    <dgm:effectClrLst/>
    <dgm:txLinClrLst/>
    <dgm:txFillClrLst/>
    <dgm:txEffectClrLst/>
  </dgm:styleLbl>
  <dgm:styleLbl name="fgSibTrans2D1">
    <dgm:fillClrLst meth="cycle">
      <a:schemeClr val="accent5">
        <a:shade val="90000"/>
      </a:schemeClr>
      <a:schemeClr val="accent5">
        <a:tint val="50000"/>
      </a:schemeClr>
    </dgm:fillClrLst>
    <dgm:linClrLst meth="cycle">
      <a:schemeClr val="accent5">
        <a:shade val="90000"/>
      </a:schemeClr>
      <a:schemeClr val="accent5">
        <a:tint val="50000"/>
      </a:schemeClr>
    </dgm:linClrLst>
    <dgm:effectClrLst/>
    <dgm:txLinClrLst/>
    <dgm:txFillClrLst/>
    <dgm:txEffectClrLst/>
  </dgm:styleLbl>
  <dgm:styleLbl name="bgSibTrans2D1">
    <dgm:fillClrLst meth="cycle">
      <a:schemeClr val="accent5">
        <a:shade val="90000"/>
      </a:schemeClr>
      <a:schemeClr val="accent5">
        <a:tint val="50000"/>
      </a:schemeClr>
    </dgm:fillClrLst>
    <dgm:linClrLst meth="cycle">
      <a:schemeClr val="accent5">
        <a:shade val="90000"/>
      </a:schemeClr>
      <a:schemeClr val="accent5">
        <a:tint val="50000"/>
      </a:schemeClr>
    </dgm:linClrLst>
    <dgm:effectClrLst/>
    <dgm:txLinClrLst/>
    <dgm:txFillClrLst/>
    <dgm:txEffectClrLst/>
  </dgm:styleLbl>
  <dgm:styleLbl name="fgSibTrans2D1">
    <dgm:fillClrLst meth="cycle">
      <a:schemeClr val="accent5">
        <a:shade val="90000"/>
      </a:schemeClr>
      <a:schemeClr val="accent5">
        <a:tint val="50000"/>
      </a:schemeClr>
    </dgm:fillClrLst>
    <dgm:linClrLst meth="cycle">
      <a:schemeClr val="accent5">
        <a:shade val="90000"/>
      </a:schemeClr>
      <a:schemeClr val="accent5">
        <a:tint val="50000"/>
      </a:schemeClr>
    </dgm:linClrLst>
    <dgm:effectClrLst/>
    <dgm:txLinClrLst/>
    <dgm:txFillClrLst/>
    <dgm:txEffectClrLst/>
  </dgm:styleLbl>
  <dgm:styleLbl name="sibTrans1D1">
    <dgm:fillClrLst meth="cycle">
      <a:schemeClr val="accent5">
        <a:shade val="90000"/>
      </a:schemeClr>
      <a:schemeClr val="accent5">
        <a:tint val="50000"/>
      </a:schemeClr>
    </dgm:fillClrLst>
    <dgm:linClrLst meth="cycle">
      <a:schemeClr val="accent5">
        <a:shade val="90000"/>
      </a:schemeClr>
      <a:schemeClr val="accent5">
        <a:tint val="50000"/>
      </a:schemeClr>
    </dgm:linClrLst>
    <dgm:effectClrLst/>
    <dgm:txLinClrLst/>
    <dgm:txFillClrLst meth="repeat">
      <a:schemeClr val="tx1"/>
    </dgm:txFillClrLst>
    <dgm:txEffectClrLst/>
  </dgm:styleLbl>
  <dgm:styleLbl name="callout">
    <dgm:fillClrLst meth="repeat">
      <a:schemeClr val="accent5"/>
    </dgm:fillClrLst>
    <dgm:linClrLst meth="repeat">
      <a:schemeClr val="accent5"/>
    </dgm:linClrLst>
    <dgm:effectClrLst/>
    <dgm:txLinClrLst/>
    <dgm:txFillClrLst meth="repeat">
      <a:schemeClr val="tx1"/>
    </dgm:txFillClrLst>
    <dgm:txEffectClrLst/>
  </dgm:styleLbl>
  <dgm:styleLbl name="asst0">
    <dgm:fillClrLst meth="repeat">
      <a:schemeClr val="accent5">
        <a:shade val="80000"/>
      </a:schemeClr>
    </dgm:fillClrLst>
    <dgm:linClrLst meth="repeat">
      <a:schemeClr val="lt1"/>
    </dgm:linClrLst>
    <dgm:effectClrLst/>
    <dgm:txLinClrLst/>
    <dgm:txFillClrLst/>
    <dgm:txEffectClrLst/>
  </dgm:styleLbl>
  <dgm:styleLbl name="asst1">
    <dgm:fillClrLst meth="repeat">
      <a:schemeClr val="accent5">
        <a:shade val="80000"/>
      </a:schemeClr>
    </dgm:fillClrLst>
    <dgm:linClrLst meth="repeat">
      <a:schemeClr val="lt1"/>
    </dgm:linClrLst>
    <dgm:effectClrLst/>
    <dgm:txLinClrLst/>
    <dgm:txFillClrLst/>
    <dgm:txEffectClrLst/>
  </dgm:styleLbl>
  <dgm:styleLbl name="asst2">
    <dgm:fillClrLst>
      <a:schemeClr val="accent5">
        <a:tint val="90000"/>
      </a:schemeClr>
    </dgm:fillClrLst>
    <dgm:linClrLst meth="repeat">
      <a:schemeClr val="lt1"/>
    </dgm:linClrLst>
    <dgm:effectClrLst/>
    <dgm:txLinClrLst/>
    <dgm:txFillClrLst/>
    <dgm:txEffectClrLst/>
  </dgm:styleLbl>
  <dgm:styleLbl name="asst3">
    <dgm:fillClrLst>
      <a:schemeClr val="accent5">
        <a:tint val="70000"/>
      </a:schemeClr>
    </dgm:fillClrLst>
    <dgm:linClrLst meth="repeat">
      <a:schemeClr val="lt1"/>
    </dgm:linClrLst>
    <dgm:effectClrLst/>
    <dgm:txLinClrLst/>
    <dgm:txFillClrLst/>
    <dgm:txEffectClrLst/>
  </dgm:styleLbl>
  <dgm:styleLbl name="asst4">
    <dgm:fillClrLst>
      <a:schemeClr val="accent5">
        <a:tint val="50000"/>
      </a:schemeClr>
    </dgm:fillClrLst>
    <dgm:linClrLst meth="repeat">
      <a:schemeClr val="lt1"/>
    </dgm:linClrLst>
    <dgm:effectClrLst/>
    <dgm:txLinClrLst/>
    <dgm:txFillClrLst/>
    <dgm:txEffectClrLst/>
  </dgm:styleLbl>
  <dgm:styleLbl name="parChTrans2D1">
    <dgm:fillClrLst meth="repeat">
      <a:schemeClr val="accent5">
        <a:tint val="60000"/>
      </a:schemeClr>
    </dgm:fillClrLst>
    <dgm:linClrLst meth="repeat">
      <a:schemeClr val="accent5">
        <a:shade val="80000"/>
      </a:schemeClr>
    </dgm:linClrLst>
    <dgm:effectClrLst/>
    <dgm:txLinClrLst/>
    <dgm:txFillClrLst/>
    <dgm:txEffectClrLst/>
  </dgm:styleLbl>
  <dgm:styleLbl name="parChTrans2D2">
    <dgm:fillClrLst meth="repeat">
      <a:schemeClr val="accent5">
        <a:tint val="90000"/>
      </a:schemeClr>
    </dgm:fillClrLst>
    <dgm:linClrLst meth="repeat">
      <a:schemeClr val="accent5">
        <a:tint val="90000"/>
      </a:schemeClr>
    </dgm:linClrLst>
    <dgm:effectClrLst/>
    <dgm:txLinClrLst/>
    <dgm:txFillClrLst/>
    <dgm:txEffectClrLst/>
  </dgm:styleLbl>
  <dgm:styleLbl name="parChTrans2D3">
    <dgm:fillClrLst meth="repeat">
      <a:schemeClr val="accent5">
        <a:tint val="70000"/>
      </a:schemeClr>
    </dgm:fillClrLst>
    <dgm:linClrLst meth="repeat">
      <a:schemeClr val="accent5">
        <a:tint val="70000"/>
      </a:schemeClr>
    </dgm:linClrLst>
    <dgm:effectClrLst/>
    <dgm:txLinClrLst/>
    <dgm:txFillClrLst/>
    <dgm:txEffectClrLst/>
  </dgm:styleLbl>
  <dgm:styleLbl name="parChTrans2D4">
    <dgm:fillClrLst meth="repeat">
      <a:schemeClr val="accent5">
        <a:tint val="50000"/>
      </a:schemeClr>
    </dgm:fillClrLst>
    <dgm:linClrLst meth="repeat">
      <a:schemeClr val="accent5">
        <a:tint val="50000"/>
      </a:schemeClr>
    </dgm:linClrLst>
    <dgm:effectClrLst/>
    <dgm:txLinClrLst/>
    <dgm:txFillClrLst meth="repeat">
      <a:schemeClr val="dk1"/>
    </dgm:txFillClrLst>
    <dgm:txEffectClrLst/>
  </dgm:styleLbl>
  <dgm:styleLbl name="parChTrans1D1">
    <dgm:fillClrLst meth="repeat">
      <a:schemeClr val="accent5">
        <a:shade val="80000"/>
      </a:schemeClr>
    </dgm:fillClrLst>
    <dgm:linClrLst meth="repeat">
      <a:schemeClr val="accent5">
        <a:shade val="80000"/>
      </a:schemeClr>
    </dgm:linClrLst>
    <dgm:effectClrLst/>
    <dgm:txLinClrLst/>
    <dgm:txFillClrLst meth="repeat">
      <a:schemeClr val="tx1"/>
    </dgm:txFillClrLst>
    <dgm:txEffectClrLst/>
  </dgm:styleLbl>
  <dgm:styleLbl name="parChTrans1D2">
    <dgm:fillClrLst meth="repeat">
      <a:schemeClr val="accent5">
        <a:tint val="90000"/>
      </a:schemeClr>
    </dgm:fillClrLst>
    <dgm:linClrLst meth="repeat">
      <a:schemeClr val="accent5">
        <a:tint val="90000"/>
      </a:schemeClr>
    </dgm:linClrLst>
    <dgm:effectClrLst/>
    <dgm:txLinClrLst/>
    <dgm:txFillClrLst meth="repeat">
      <a:schemeClr val="tx1"/>
    </dgm:txFillClrLst>
    <dgm:txEffectClrLst/>
  </dgm:styleLbl>
  <dgm:styleLbl name="parChTrans1D3">
    <dgm:fillClrLst meth="repeat">
      <a:schemeClr val="accent5">
        <a:tint val="70000"/>
      </a:schemeClr>
    </dgm:fillClrLst>
    <dgm:linClrLst meth="repeat">
      <a:schemeClr val="accent5">
        <a:tint val="70000"/>
      </a:schemeClr>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5">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5">
        <a:shade val="50000"/>
      </a:schemeClr>
      <a:schemeClr val="accent5">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5">
        <a:shade val="50000"/>
      </a:schemeClr>
      <a:schemeClr val="accent5">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5">
        <a:shade val="50000"/>
      </a:schemeClr>
      <a:schemeClr val="accent5">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5">
        <a:shade val="50000"/>
      </a:schemeClr>
      <a:schemeClr val="accent5">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5">
        <a:shade val="50000"/>
      </a:schemeClr>
      <a:schemeClr val="accent5">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fgAccFollowNode1">
    <dgm:fillClrLst meth="repeat">
      <a:schemeClr val="accent5">
        <a:alpha val="90000"/>
        <a:tint val="55000"/>
      </a:schemeClr>
    </dgm:fillClrLst>
    <dgm:linClrLst meth="repeat">
      <a:schemeClr val="accent5">
        <a:alpha val="90000"/>
        <a:tint val="55000"/>
      </a:schemeClr>
    </dgm:linClrLst>
    <dgm:effectClrLst/>
    <dgm:txLinClrLst/>
    <dgm:txFillClrLst meth="repeat">
      <a:schemeClr val="dk1"/>
    </dgm:txFillClrLst>
    <dgm:txEffectClrLst/>
  </dgm:styleLbl>
  <dgm:styleLbl name="alignAccFollowNode1">
    <dgm:fillClrLst meth="repeat">
      <a:schemeClr val="accent5">
        <a:alpha val="90000"/>
        <a:tint val="55000"/>
      </a:schemeClr>
    </dgm:fillClrLst>
    <dgm:linClrLst meth="repeat">
      <a:schemeClr val="accent5">
        <a:alpha val="90000"/>
        <a:tint val="55000"/>
      </a:schemeClr>
    </dgm:linClrLst>
    <dgm:effectClrLst/>
    <dgm:txLinClrLst/>
    <dgm:txFillClrLst meth="repeat">
      <a:schemeClr val="dk1"/>
    </dgm:txFillClrLst>
    <dgm:txEffectClrLst/>
  </dgm:styleLbl>
  <dgm:styleLbl name="bgAccFollowNode1">
    <dgm:fillClrLst meth="repeat">
      <a:schemeClr val="accent5">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5">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5">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5">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5">
        <a:tint val="50000"/>
      </a:schemeClr>
    </dgm:linClrLst>
    <dgm:effectClrLst/>
    <dgm:txLinClrLst/>
    <dgm:txFillClrLst meth="repeat">
      <a:schemeClr val="dk1"/>
    </dgm:txFillClrLst>
    <dgm:txEffectClrLst/>
  </dgm:styleLbl>
  <dgm:styleLbl name="bgShp">
    <dgm:fillClrLst meth="repeat">
      <a:schemeClr val="accent5">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55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DB3E928-99CE-4BF5-99CF-D73CAFB639A8}" type="doc">
      <dgm:prSet loTypeId="urn:microsoft.com/office/officeart/2005/8/layout/process1" loCatId="process" qsTypeId="urn:microsoft.com/office/officeart/2005/8/quickstyle/3d6" qsCatId="3D" csTypeId="urn:microsoft.com/office/officeart/2005/8/colors/accent5_4" csCatId="accent5" phldr="1"/>
      <dgm:spPr/>
    </dgm:pt>
    <dgm:pt modelId="{5F9F4C3D-A0B5-4B36-B295-6F1FDCC390D4}">
      <dgm:prSet phldrT="[Text]" custT="1"/>
      <dgm:spPr>
        <a:blipFill dpi="0" rotWithShape="0">
          <a:blip xmlns:r="http://schemas.openxmlformats.org/officeDocument/2006/relationships" r:embed="rId1">
            <a:extLst>
              <a:ext uri="{28A0092B-C50C-407E-A947-70E740481C1C}">
                <a14:useLocalDpi xmlns:a14="http://schemas.microsoft.com/office/drawing/2010/main" val="0"/>
              </a:ext>
            </a:extLst>
          </a:blip>
          <a:srcRect/>
          <a:stretch>
            <a:fillRect/>
          </a:stretch>
        </a:blipFill>
      </dgm:spPr>
      <dgm:t>
        <a:bodyPr/>
        <a:lstStyle/>
        <a:p>
          <a:endParaRPr lang="en-US" sz="1400" dirty="0"/>
        </a:p>
      </dgm:t>
    </dgm:pt>
    <dgm:pt modelId="{2FE53EB2-7D2D-4999-ACDD-DE3A32B97658}" type="parTrans" cxnId="{8E27D4C1-147E-426B-98BA-121D94C266EA}">
      <dgm:prSet/>
      <dgm:spPr/>
      <dgm:t>
        <a:bodyPr/>
        <a:lstStyle/>
        <a:p>
          <a:endParaRPr lang="en-US" sz="1400"/>
        </a:p>
      </dgm:t>
    </dgm:pt>
    <dgm:pt modelId="{051AA011-4CBB-40CB-BC7B-7E94D9A37D41}" type="sibTrans" cxnId="{8E27D4C1-147E-426B-98BA-121D94C266EA}">
      <dgm:prSet custT="1"/>
      <dgm:spPr/>
      <dgm:t>
        <a:bodyPr/>
        <a:lstStyle/>
        <a:p>
          <a:endParaRPr lang="en-US" sz="1400"/>
        </a:p>
      </dgm:t>
    </dgm:pt>
    <dgm:pt modelId="{30D42735-28B9-415B-B60A-F09FA562D332}">
      <dgm:prSet phldrT="[Text]" custT="1"/>
      <dgm:spPr>
        <a:solidFill>
          <a:srgbClr val="FF6600"/>
        </a:solidFill>
      </dgm:spPr>
      <dgm:t>
        <a:bodyPr/>
        <a:lstStyle/>
        <a:p>
          <a:pPr>
            <a:spcAft>
              <a:spcPts val="0"/>
            </a:spcAft>
          </a:pPr>
          <a:r>
            <a:rPr lang="en-US" sz="1600" b="1" dirty="0" smtClean="0">
              <a:latin typeface="Calibri" panose="020F0502020204030204" pitchFamily="34" charset="0"/>
              <a:ea typeface="Times New Roman" panose="02020603050405020304" pitchFamily="18" charset="0"/>
              <a:cs typeface="Times New Roman" panose="02020603050405020304" pitchFamily="18" charset="0"/>
            </a:rPr>
            <a:t>Talent</a:t>
          </a:r>
        </a:p>
        <a:p>
          <a:pPr>
            <a:spcAft>
              <a:spcPts val="0"/>
            </a:spcAft>
          </a:pPr>
          <a:r>
            <a:rPr lang="en-US" sz="1600" b="1" dirty="0" smtClean="0">
              <a:latin typeface="Calibri" panose="020F0502020204030204" pitchFamily="34" charset="0"/>
              <a:ea typeface="Times New Roman" panose="02020603050405020304" pitchFamily="18" charset="0"/>
              <a:cs typeface="Times New Roman" panose="02020603050405020304" pitchFamily="18" charset="0"/>
            </a:rPr>
            <a:t>Skills</a:t>
          </a:r>
        </a:p>
        <a:p>
          <a:pPr>
            <a:spcAft>
              <a:spcPts val="0"/>
            </a:spcAft>
          </a:pPr>
          <a:r>
            <a:rPr lang="en-US" sz="1600" b="1" dirty="0" smtClean="0">
              <a:latin typeface="Calibri" panose="020F0502020204030204" pitchFamily="34" charset="0"/>
              <a:ea typeface="Times New Roman" panose="02020603050405020304" pitchFamily="18" charset="0"/>
              <a:cs typeface="Times New Roman" panose="02020603050405020304" pitchFamily="18" charset="0"/>
            </a:rPr>
            <a:t>Energies </a:t>
          </a:r>
          <a:endParaRPr lang="en-US" sz="1600" b="1" dirty="0"/>
        </a:p>
      </dgm:t>
    </dgm:pt>
    <dgm:pt modelId="{A801FD96-B0EE-4031-81A1-EC9A0A66DAC8}" type="parTrans" cxnId="{FD52E426-DD1C-4D73-8B1F-AF4451EE62F4}">
      <dgm:prSet/>
      <dgm:spPr/>
      <dgm:t>
        <a:bodyPr/>
        <a:lstStyle/>
        <a:p>
          <a:endParaRPr lang="en-US" sz="1400"/>
        </a:p>
      </dgm:t>
    </dgm:pt>
    <dgm:pt modelId="{ED307244-9EBF-4C07-835B-B78CDA42FF94}" type="sibTrans" cxnId="{FD52E426-DD1C-4D73-8B1F-AF4451EE62F4}">
      <dgm:prSet custT="1"/>
      <dgm:spPr/>
      <dgm:t>
        <a:bodyPr/>
        <a:lstStyle/>
        <a:p>
          <a:endParaRPr lang="en-US" sz="1400"/>
        </a:p>
      </dgm:t>
    </dgm:pt>
    <dgm:pt modelId="{2860F069-D5D8-4692-92E7-DB23AB79979A}">
      <dgm:prSet phldrT="[Text]" custT="1"/>
      <dgm:spPr>
        <a:solidFill>
          <a:srgbClr val="00B050"/>
        </a:solidFill>
      </dgm:spPr>
      <dgm:t>
        <a:bodyPr/>
        <a:lstStyle/>
        <a:p>
          <a:r>
            <a:rPr lang="en-US" sz="1600" b="1" dirty="0" smtClean="0">
              <a:latin typeface="Calibri" panose="020F0502020204030204" pitchFamily="34" charset="0"/>
              <a:ea typeface="Times New Roman" panose="02020603050405020304" pitchFamily="18" charset="0"/>
              <a:cs typeface="Times New Roman" panose="02020603050405020304" pitchFamily="18" charset="0"/>
            </a:rPr>
            <a:t>Connect, Inspire and reward all it touches, every day</a:t>
          </a:r>
          <a:endParaRPr lang="en-US" sz="1600" b="1" dirty="0"/>
        </a:p>
      </dgm:t>
    </dgm:pt>
    <dgm:pt modelId="{968F61B4-CC98-468C-89A6-7D73E3E4E64E}" type="parTrans" cxnId="{67407FE3-6772-43D0-B6F0-9B88C1BE11D2}">
      <dgm:prSet/>
      <dgm:spPr/>
      <dgm:t>
        <a:bodyPr/>
        <a:lstStyle/>
        <a:p>
          <a:endParaRPr lang="en-US" sz="1400"/>
        </a:p>
      </dgm:t>
    </dgm:pt>
    <dgm:pt modelId="{7B5D1D59-BBC0-4E16-A076-7A969A2C3E14}" type="sibTrans" cxnId="{67407FE3-6772-43D0-B6F0-9B88C1BE11D2}">
      <dgm:prSet/>
      <dgm:spPr/>
      <dgm:t>
        <a:bodyPr/>
        <a:lstStyle/>
        <a:p>
          <a:endParaRPr lang="en-US" sz="1400"/>
        </a:p>
      </dgm:t>
    </dgm:pt>
    <dgm:pt modelId="{07D468B3-8CE4-4668-803C-6333249E742E}" type="pres">
      <dgm:prSet presAssocID="{9DB3E928-99CE-4BF5-99CF-D73CAFB639A8}" presName="Name0" presStyleCnt="0">
        <dgm:presLayoutVars>
          <dgm:dir/>
          <dgm:resizeHandles val="exact"/>
        </dgm:presLayoutVars>
      </dgm:prSet>
      <dgm:spPr/>
    </dgm:pt>
    <dgm:pt modelId="{FF62645D-C48A-490C-98EC-64776D19D3A2}" type="pres">
      <dgm:prSet presAssocID="{5F9F4C3D-A0B5-4B36-B295-6F1FDCC390D4}" presName="node" presStyleLbl="node1" presStyleIdx="0" presStyleCnt="3" custScaleX="36105" custLinFactNeighborX="-76" custLinFactNeighborY="-1766">
        <dgm:presLayoutVars>
          <dgm:bulletEnabled val="1"/>
        </dgm:presLayoutVars>
      </dgm:prSet>
      <dgm:spPr/>
      <dgm:t>
        <a:bodyPr/>
        <a:lstStyle/>
        <a:p>
          <a:endParaRPr lang="en-US"/>
        </a:p>
      </dgm:t>
    </dgm:pt>
    <dgm:pt modelId="{316C4EFA-898C-4F49-BAB6-AB519786E7C3}" type="pres">
      <dgm:prSet presAssocID="{051AA011-4CBB-40CB-BC7B-7E94D9A37D41}" presName="sibTrans" presStyleLbl="sibTrans2D1" presStyleIdx="0" presStyleCnt="2" custScaleX="81139" custLinFactNeighborX="5228"/>
      <dgm:spPr/>
      <dgm:t>
        <a:bodyPr/>
        <a:lstStyle/>
        <a:p>
          <a:endParaRPr lang="en-US"/>
        </a:p>
      </dgm:t>
    </dgm:pt>
    <dgm:pt modelId="{24B3FF24-D255-4482-B20A-2A733CB59DCA}" type="pres">
      <dgm:prSet presAssocID="{051AA011-4CBB-40CB-BC7B-7E94D9A37D41}" presName="connectorText" presStyleLbl="sibTrans2D1" presStyleIdx="0" presStyleCnt="2"/>
      <dgm:spPr/>
      <dgm:t>
        <a:bodyPr/>
        <a:lstStyle/>
        <a:p>
          <a:endParaRPr lang="en-US"/>
        </a:p>
      </dgm:t>
    </dgm:pt>
    <dgm:pt modelId="{C8A529FD-3F98-495B-AA6A-3EC0273B5371}" type="pres">
      <dgm:prSet presAssocID="{30D42735-28B9-415B-B60A-F09FA562D332}" presName="node" presStyleLbl="node1" presStyleIdx="1" presStyleCnt="3" custScaleX="37133" custLinFactNeighborX="7679">
        <dgm:presLayoutVars>
          <dgm:bulletEnabled val="1"/>
        </dgm:presLayoutVars>
      </dgm:prSet>
      <dgm:spPr/>
      <dgm:t>
        <a:bodyPr/>
        <a:lstStyle/>
        <a:p>
          <a:endParaRPr lang="en-US"/>
        </a:p>
      </dgm:t>
    </dgm:pt>
    <dgm:pt modelId="{801911F6-2716-4E4A-96BB-13A805B752E0}" type="pres">
      <dgm:prSet presAssocID="{ED307244-9EBF-4C07-835B-B78CDA42FF94}" presName="sibTrans" presStyleLbl="sibTrans2D1" presStyleIdx="1" presStyleCnt="2" custScaleX="97586" custLinFactNeighborX="4040"/>
      <dgm:spPr/>
      <dgm:t>
        <a:bodyPr/>
        <a:lstStyle/>
        <a:p>
          <a:endParaRPr lang="en-US"/>
        </a:p>
      </dgm:t>
    </dgm:pt>
    <dgm:pt modelId="{FB60208A-A4FD-45D5-82E8-F9AC1610EE71}" type="pres">
      <dgm:prSet presAssocID="{ED307244-9EBF-4C07-835B-B78CDA42FF94}" presName="connectorText" presStyleLbl="sibTrans2D1" presStyleIdx="1" presStyleCnt="2"/>
      <dgm:spPr/>
      <dgm:t>
        <a:bodyPr/>
        <a:lstStyle/>
        <a:p>
          <a:endParaRPr lang="en-US"/>
        </a:p>
      </dgm:t>
    </dgm:pt>
    <dgm:pt modelId="{AC7333BF-CE2E-471A-A4C2-53FD0F9478A7}" type="pres">
      <dgm:prSet presAssocID="{2860F069-D5D8-4692-92E7-DB23AB79979A}" presName="node" presStyleLbl="node1" presStyleIdx="2" presStyleCnt="3" custScaleX="127859">
        <dgm:presLayoutVars>
          <dgm:bulletEnabled val="1"/>
        </dgm:presLayoutVars>
      </dgm:prSet>
      <dgm:spPr/>
      <dgm:t>
        <a:bodyPr/>
        <a:lstStyle/>
        <a:p>
          <a:endParaRPr lang="en-US"/>
        </a:p>
      </dgm:t>
    </dgm:pt>
  </dgm:ptLst>
  <dgm:cxnLst>
    <dgm:cxn modelId="{CEDBD95A-D310-45BE-B11C-07B17DA97920}" type="presOf" srcId="{9DB3E928-99CE-4BF5-99CF-D73CAFB639A8}" destId="{07D468B3-8CE4-4668-803C-6333249E742E}" srcOrd="0" destOrd="0" presId="urn:microsoft.com/office/officeart/2005/8/layout/process1"/>
    <dgm:cxn modelId="{7889620C-E29E-4795-A2EA-084B4A10B0C1}" type="presOf" srcId="{ED307244-9EBF-4C07-835B-B78CDA42FF94}" destId="{801911F6-2716-4E4A-96BB-13A805B752E0}" srcOrd="0" destOrd="0" presId="urn:microsoft.com/office/officeart/2005/8/layout/process1"/>
    <dgm:cxn modelId="{67407FE3-6772-43D0-B6F0-9B88C1BE11D2}" srcId="{9DB3E928-99CE-4BF5-99CF-D73CAFB639A8}" destId="{2860F069-D5D8-4692-92E7-DB23AB79979A}" srcOrd="2" destOrd="0" parTransId="{968F61B4-CC98-468C-89A6-7D73E3E4E64E}" sibTransId="{7B5D1D59-BBC0-4E16-A076-7A969A2C3E14}"/>
    <dgm:cxn modelId="{9654337C-F166-4B99-9F77-A486C0945B77}" type="presOf" srcId="{051AA011-4CBB-40CB-BC7B-7E94D9A37D41}" destId="{316C4EFA-898C-4F49-BAB6-AB519786E7C3}" srcOrd="0" destOrd="0" presId="urn:microsoft.com/office/officeart/2005/8/layout/process1"/>
    <dgm:cxn modelId="{8DC2FA63-DABB-43A5-9758-E28FADE8A7AD}" type="presOf" srcId="{5F9F4C3D-A0B5-4B36-B295-6F1FDCC390D4}" destId="{FF62645D-C48A-490C-98EC-64776D19D3A2}" srcOrd="0" destOrd="0" presId="urn:microsoft.com/office/officeart/2005/8/layout/process1"/>
    <dgm:cxn modelId="{261F5721-C2FB-4CB5-83A0-38E212D4B37B}" type="presOf" srcId="{051AA011-4CBB-40CB-BC7B-7E94D9A37D41}" destId="{24B3FF24-D255-4482-B20A-2A733CB59DCA}" srcOrd="1" destOrd="0" presId="urn:microsoft.com/office/officeart/2005/8/layout/process1"/>
    <dgm:cxn modelId="{87247DDC-2E20-49B0-B223-53345B5403ED}" type="presOf" srcId="{30D42735-28B9-415B-B60A-F09FA562D332}" destId="{C8A529FD-3F98-495B-AA6A-3EC0273B5371}" srcOrd="0" destOrd="0" presId="urn:microsoft.com/office/officeart/2005/8/layout/process1"/>
    <dgm:cxn modelId="{5EB9A116-8E20-46E1-B6EA-315933263374}" type="presOf" srcId="{2860F069-D5D8-4692-92E7-DB23AB79979A}" destId="{AC7333BF-CE2E-471A-A4C2-53FD0F9478A7}" srcOrd="0" destOrd="0" presId="urn:microsoft.com/office/officeart/2005/8/layout/process1"/>
    <dgm:cxn modelId="{822154A4-16F0-4F12-822C-9A3EEEBC5845}" type="presOf" srcId="{ED307244-9EBF-4C07-835B-B78CDA42FF94}" destId="{FB60208A-A4FD-45D5-82E8-F9AC1610EE71}" srcOrd="1" destOrd="0" presId="urn:microsoft.com/office/officeart/2005/8/layout/process1"/>
    <dgm:cxn modelId="{FD52E426-DD1C-4D73-8B1F-AF4451EE62F4}" srcId="{9DB3E928-99CE-4BF5-99CF-D73CAFB639A8}" destId="{30D42735-28B9-415B-B60A-F09FA562D332}" srcOrd="1" destOrd="0" parTransId="{A801FD96-B0EE-4031-81A1-EC9A0A66DAC8}" sibTransId="{ED307244-9EBF-4C07-835B-B78CDA42FF94}"/>
    <dgm:cxn modelId="{8E27D4C1-147E-426B-98BA-121D94C266EA}" srcId="{9DB3E928-99CE-4BF5-99CF-D73CAFB639A8}" destId="{5F9F4C3D-A0B5-4B36-B295-6F1FDCC390D4}" srcOrd="0" destOrd="0" parTransId="{2FE53EB2-7D2D-4999-ACDD-DE3A32B97658}" sibTransId="{051AA011-4CBB-40CB-BC7B-7E94D9A37D41}"/>
    <dgm:cxn modelId="{7933F4FE-686A-4505-A744-D56F308F8492}" type="presParOf" srcId="{07D468B3-8CE4-4668-803C-6333249E742E}" destId="{FF62645D-C48A-490C-98EC-64776D19D3A2}" srcOrd="0" destOrd="0" presId="urn:microsoft.com/office/officeart/2005/8/layout/process1"/>
    <dgm:cxn modelId="{7F8803EB-CB95-4509-86C0-E38AFBE3EE50}" type="presParOf" srcId="{07D468B3-8CE4-4668-803C-6333249E742E}" destId="{316C4EFA-898C-4F49-BAB6-AB519786E7C3}" srcOrd="1" destOrd="0" presId="urn:microsoft.com/office/officeart/2005/8/layout/process1"/>
    <dgm:cxn modelId="{64C1659E-481F-4B0A-93BA-8567809F04F6}" type="presParOf" srcId="{316C4EFA-898C-4F49-BAB6-AB519786E7C3}" destId="{24B3FF24-D255-4482-B20A-2A733CB59DCA}" srcOrd="0" destOrd="0" presId="urn:microsoft.com/office/officeart/2005/8/layout/process1"/>
    <dgm:cxn modelId="{50F985DE-728D-418C-83D1-4121DA038792}" type="presParOf" srcId="{07D468B3-8CE4-4668-803C-6333249E742E}" destId="{C8A529FD-3F98-495B-AA6A-3EC0273B5371}" srcOrd="2" destOrd="0" presId="urn:microsoft.com/office/officeart/2005/8/layout/process1"/>
    <dgm:cxn modelId="{3F645A9C-AF99-4BAE-9AF4-2405F3A5A7B8}" type="presParOf" srcId="{07D468B3-8CE4-4668-803C-6333249E742E}" destId="{801911F6-2716-4E4A-96BB-13A805B752E0}" srcOrd="3" destOrd="0" presId="urn:microsoft.com/office/officeart/2005/8/layout/process1"/>
    <dgm:cxn modelId="{2D28CCF0-57FC-4ECE-A401-EDEE68370D3D}" type="presParOf" srcId="{801911F6-2716-4E4A-96BB-13A805B752E0}" destId="{FB60208A-A4FD-45D5-82E8-F9AC1610EE71}" srcOrd="0" destOrd="0" presId="urn:microsoft.com/office/officeart/2005/8/layout/process1"/>
    <dgm:cxn modelId="{BAF4743A-F18D-4967-8120-765C6C98C9CF}" type="presParOf" srcId="{07D468B3-8CE4-4668-803C-6333249E742E}" destId="{AC7333BF-CE2E-471A-A4C2-53FD0F9478A7}" srcOrd="4" destOrd="0" presId="urn:microsoft.com/office/officeart/2005/8/layout/process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99A7410A-B8EE-46A5-A428-135CF8783306}"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US"/>
        </a:p>
      </dgm:t>
    </dgm:pt>
    <dgm:pt modelId="{471E0F8F-655E-49A2-8171-DC923CEF05AC}">
      <dgm:prSet/>
      <dgm:spPr/>
      <dgm:t>
        <a:bodyPr/>
        <a:lstStyle/>
        <a:p>
          <a:pPr rtl="0"/>
          <a:r>
            <a:rPr lang="en-US" b="1" dirty="0" smtClean="0"/>
            <a:t>1.Dual Stack WiFi POC </a:t>
          </a:r>
          <a:endParaRPr lang="en-US" dirty="0"/>
        </a:p>
      </dgm:t>
    </dgm:pt>
    <dgm:pt modelId="{6138B4F4-4F7A-4C61-A792-ADF53125AA32}" type="parTrans" cxnId="{C8757E6E-ADEF-4772-A2EC-A550D58C8C24}">
      <dgm:prSet/>
      <dgm:spPr/>
      <dgm:t>
        <a:bodyPr/>
        <a:lstStyle/>
        <a:p>
          <a:endParaRPr lang="en-US"/>
        </a:p>
      </dgm:t>
    </dgm:pt>
    <dgm:pt modelId="{4C152F51-BC17-4C19-BC95-45544D18520B}" type="sibTrans" cxnId="{C8757E6E-ADEF-4772-A2EC-A550D58C8C24}">
      <dgm:prSet/>
      <dgm:spPr/>
      <dgm:t>
        <a:bodyPr/>
        <a:lstStyle/>
        <a:p>
          <a:endParaRPr lang="en-US"/>
        </a:p>
      </dgm:t>
    </dgm:pt>
    <dgm:pt modelId="{F4AC6AE3-B8F5-4B3C-80D8-9A85E17B2EA4}">
      <dgm:prSet/>
      <dgm:spPr/>
      <dgm:t>
        <a:bodyPr/>
        <a:lstStyle/>
        <a:p>
          <a:pPr rtl="0"/>
          <a:r>
            <a:rPr lang="en-US" smtClean="0">
              <a:latin typeface="Calibri" panose="020F0502020204030204" pitchFamily="34" charset="0"/>
            </a:rPr>
            <a:t>All the Offices in Du were equipped with additional WiFi AP’s providing dual stack (IPV6/IPV4) access to the internet. The objective of this exercise was to test end user experience with dual stack browsing while using different terminals. </a:t>
          </a:r>
          <a:endParaRPr lang="en-US">
            <a:latin typeface="Calibri" panose="020F0502020204030204" pitchFamily="34" charset="0"/>
          </a:endParaRPr>
        </a:p>
      </dgm:t>
    </dgm:pt>
    <dgm:pt modelId="{59A66F73-B420-4F0C-B31E-6C42E89C9214}" type="parTrans" cxnId="{324D386E-9D38-4C26-80E5-12776B1234C8}">
      <dgm:prSet/>
      <dgm:spPr/>
      <dgm:t>
        <a:bodyPr/>
        <a:lstStyle/>
        <a:p>
          <a:endParaRPr lang="en-US"/>
        </a:p>
      </dgm:t>
    </dgm:pt>
    <dgm:pt modelId="{230D5CF2-FAE7-410E-AE27-0AF3494C7F04}" type="sibTrans" cxnId="{324D386E-9D38-4C26-80E5-12776B1234C8}">
      <dgm:prSet/>
      <dgm:spPr/>
      <dgm:t>
        <a:bodyPr/>
        <a:lstStyle/>
        <a:p>
          <a:endParaRPr lang="en-US"/>
        </a:p>
      </dgm:t>
    </dgm:pt>
    <dgm:pt modelId="{99BFC8D1-BF41-4209-9EB7-F5528AEEA030}">
      <dgm:prSet/>
      <dgm:spPr/>
      <dgm:t>
        <a:bodyPr/>
        <a:lstStyle/>
        <a:p>
          <a:pPr rtl="0"/>
          <a:r>
            <a:rPr lang="en-US" dirty="0" smtClean="0">
              <a:latin typeface="Calibri" panose="020F0502020204030204" pitchFamily="34" charset="0"/>
            </a:rPr>
            <a:t>It will also serve as a Launching pad for the full scale WiFi Deployment planned this year. </a:t>
          </a:r>
          <a:endParaRPr lang="en-US" dirty="0">
            <a:latin typeface="Calibri" panose="020F0502020204030204" pitchFamily="34" charset="0"/>
          </a:endParaRPr>
        </a:p>
      </dgm:t>
    </dgm:pt>
    <dgm:pt modelId="{0BC81348-EF31-48E0-9BC9-475FE2D19AA5}" type="parTrans" cxnId="{3EE430E6-062E-4802-9D96-1E5DC24A56B4}">
      <dgm:prSet/>
      <dgm:spPr/>
      <dgm:t>
        <a:bodyPr/>
        <a:lstStyle/>
        <a:p>
          <a:endParaRPr lang="en-US"/>
        </a:p>
      </dgm:t>
    </dgm:pt>
    <dgm:pt modelId="{5CBC7C2C-309D-4B6B-A7B0-A294F5644AC3}" type="sibTrans" cxnId="{3EE430E6-062E-4802-9D96-1E5DC24A56B4}">
      <dgm:prSet/>
      <dgm:spPr/>
      <dgm:t>
        <a:bodyPr/>
        <a:lstStyle/>
        <a:p>
          <a:endParaRPr lang="en-US"/>
        </a:p>
      </dgm:t>
    </dgm:pt>
    <dgm:pt modelId="{2947E826-681A-4716-A105-AA3EA18CC1DA}" type="pres">
      <dgm:prSet presAssocID="{99A7410A-B8EE-46A5-A428-135CF8783306}" presName="linear" presStyleCnt="0">
        <dgm:presLayoutVars>
          <dgm:animLvl val="lvl"/>
          <dgm:resizeHandles val="exact"/>
        </dgm:presLayoutVars>
      </dgm:prSet>
      <dgm:spPr/>
      <dgm:t>
        <a:bodyPr/>
        <a:lstStyle/>
        <a:p>
          <a:endParaRPr lang="en-US"/>
        </a:p>
      </dgm:t>
    </dgm:pt>
    <dgm:pt modelId="{D6DA72F8-5B8A-42FC-AA03-BF87A5517676}" type="pres">
      <dgm:prSet presAssocID="{471E0F8F-655E-49A2-8171-DC923CEF05AC}" presName="parentText" presStyleLbl="node1" presStyleIdx="0" presStyleCnt="1">
        <dgm:presLayoutVars>
          <dgm:chMax val="0"/>
          <dgm:bulletEnabled val="1"/>
        </dgm:presLayoutVars>
      </dgm:prSet>
      <dgm:spPr/>
      <dgm:t>
        <a:bodyPr/>
        <a:lstStyle/>
        <a:p>
          <a:endParaRPr lang="en-US"/>
        </a:p>
      </dgm:t>
    </dgm:pt>
    <dgm:pt modelId="{E9139533-6E7B-4728-943A-4316AB10D1F2}" type="pres">
      <dgm:prSet presAssocID="{471E0F8F-655E-49A2-8171-DC923CEF05AC}" presName="childText" presStyleLbl="revTx" presStyleIdx="0" presStyleCnt="1">
        <dgm:presLayoutVars>
          <dgm:bulletEnabled val="1"/>
        </dgm:presLayoutVars>
      </dgm:prSet>
      <dgm:spPr/>
      <dgm:t>
        <a:bodyPr/>
        <a:lstStyle/>
        <a:p>
          <a:endParaRPr lang="en-US"/>
        </a:p>
      </dgm:t>
    </dgm:pt>
  </dgm:ptLst>
  <dgm:cxnLst>
    <dgm:cxn modelId="{442D8FE6-A3FF-4CBD-B804-11925C3B0F23}" type="presOf" srcId="{99A7410A-B8EE-46A5-A428-135CF8783306}" destId="{2947E826-681A-4716-A105-AA3EA18CC1DA}" srcOrd="0" destOrd="0" presId="urn:microsoft.com/office/officeart/2005/8/layout/vList2"/>
    <dgm:cxn modelId="{3EE430E6-062E-4802-9D96-1E5DC24A56B4}" srcId="{471E0F8F-655E-49A2-8171-DC923CEF05AC}" destId="{99BFC8D1-BF41-4209-9EB7-F5528AEEA030}" srcOrd="1" destOrd="0" parTransId="{0BC81348-EF31-48E0-9BC9-475FE2D19AA5}" sibTransId="{5CBC7C2C-309D-4B6B-A7B0-A294F5644AC3}"/>
    <dgm:cxn modelId="{FD370693-5B97-4486-BE04-EE8B1BF90C30}" type="presOf" srcId="{F4AC6AE3-B8F5-4B3C-80D8-9A85E17B2EA4}" destId="{E9139533-6E7B-4728-943A-4316AB10D1F2}" srcOrd="0" destOrd="0" presId="urn:microsoft.com/office/officeart/2005/8/layout/vList2"/>
    <dgm:cxn modelId="{CA0B54BA-D948-482B-AE3E-B72C6DD3BFDC}" type="presOf" srcId="{99BFC8D1-BF41-4209-9EB7-F5528AEEA030}" destId="{E9139533-6E7B-4728-943A-4316AB10D1F2}" srcOrd="0" destOrd="1" presId="urn:microsoft.com/office/officeart/2005/8/layout/vList2"/>
    <dgm:cxn modelId="{C8757E6E-ADEF-4772-A2EC-A550D58C8C24}" srcId="{99A7410A-B8EE-46A5-A428-135CF8783306}" destId="{471E0F8F-655E-49A2-8171-DC923CEF05AC}" srcOrd="0" destOrd="0" parTransId="{6138B4F4-4F7A-4C61-A792-ADF53125AA32}" sibTransId="{4C152F51-BC17-4C19-BC95-45544D18520B}"/>
    <dgm:cxn modelId="{324D386E-9D38-4C26-80E5-12776B1234C8}" srcId="{471E0F8F-655E-49A2-8171-DC923CEF05AC}" destId="{F4AC6AE3-B8F5-4B3C-80D8-9A85E17B2EA4}" srcOrd="0" destOrd="0" parTransId="{59A66F73-B420-4F0C-B31E-6C42E89C9214}" sibTransId="{230D5CF2-FAE7-410E-AE27-0AF3494C7F04}"/>
    <dgm:cxn modelId="{B56056B9-05AD-406C-9A90-E397A9C1B43B}" type="presOf" srcId="{471E0F8F-655E-49A2-8171-DC923CEF05AC}" destId="{D6DA72F8-5B8A-42FC-AA03-BF87A5517676}" srcOrd="0" destOrd="0" presId="urn:microsoft.com/office/officeart/2005/8/layout/vList2"/>
    <dgm:cxn modelId="{D56BA12C-4724-4B91-972F-D94537368243}" type="presParOf" srcId="{2947E826-681A-4716-A105-AA3EA18CC1DA}" destId="{D6DA72F8-5B8A-42FC-AA03-BF87A5517676}" srcOrd="0" destOrd="0" presId="urn:microsoft.com/office/officeart/2005/8/layout/vList2"/>
    <dgm:cxn modelId="{273B43CF-5EA3-42CC-A25C-71E304F241F2}" type="presParOf" srcId="{2947E826-681A-4716-A105-AA3EA18CC1DA}" destId="{E9139533-6E7B-4728-943A-4316AB10D1F2}" srcOrd="1"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593B2DFC-57C1-481B-830C-DDF91983DF53}"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US"/>
        </a:p>
      </dgm:t>
    </dgm:pt>
    <dgm:pt modelId="{16D9F754-92B8-491F-930F-A2A39AFD17ED}">
      <dgm:prSet custT="1"/>
      <dgm:spPr/>
      <dgm:t>
        <a:bodyPr/>
        <a:lstStyle/>
        <a:p>
          <a:pPr rtl="0"/>
          <a:r>
            <a:rPr lang="en-US" sz="2000" b="1" dirty="0" smtClean="0"/>
            <a:t>2.Dual Stack based Mobile Data Browsing FUT  </a:t>
          </a:r>
          <a:endParaRPr lang="en-US" sz="2000" dirty="0"/>
        </a:p>
      </dgm:t>
    </dgm:pt>
    <dgm:pt modelId="{751D0933-D118-475D-8490-A037E651F6A9}" type="parTrans" cxnId="{C2F34EDA-567C-4E3D-8E03-EA8696929DA6}">
      <dgm:prSet/>
      <dgm:spPr/>
      <dgm:t>
        <a:bodyPr/>
        <a:lstStyle/>
        <a:p>
          <a:endParaRPr lang="en-US"/>
        </a:p>
      </dgm:t>
    </dgm:pt>
    <dgm:pt modelId="{1BF740F8-A570-4B0C-B1A6-9D6DBA29CD84}" type="sibTrans" cxnId="{C2F34EDA-567C-4E3D-8E03-EA8696929DA6}">
      <dgm:prSet/>
      <dgm:spPr/>
      <dgm:t>
        <a:bodyPr/>
        <a:lstStyle/>
        <a:p>
          <a:endParaRPr lang="en-US"/>
        </a:p>
      </dgm:t>
    </dgm:pt>
    <dgm:pt modelId="{74946C50-1FB4-43A6-852F-93DEC3AC7F5F}">
      <dgm:prSet/>
      <dgm:spPr/>
      <dgm:t>
        <a:bodyPr/>
        <a:lstStyle/>
        <a:p>
          <a:pPr rtl="0"/>
          <a:r>
            <a:rPr lang="en-US" dirty="0" smtClean="0">
              <a:latin typeface="Calibri" panose="020F0502020204030204" pitchFamily="34" charset="0"/>
            </a:rPr>
            <a:t>One of the Major Service impacted by IPv4 exhaustion is the mobile Data Browsing as for the PDP APN IP Pools are required. </a:t>
          </a:r>
          <a:r>
            <a:rPr lang="en-US" dirty="0" err="1" smtClean="0">
              <a:latin typeface="Calibri" panose="020F0502020204030204" pitchFamily="34" charset="0"/>
            </a:rPr>
            <a:t>Du’s</a:t>
          </a:r>
          <a:r>
            <a:rPr lang="en-US" dirty="0" smtClean="0">
              <a:latin typeface="Calibri" panose="020F0502020204030204" pitchFamily="34" charset="0"/>
            </a:rPr>
            <a:t> strategy was that Services impacted by IPv4 exhaustion are to adopt IPv6 Transit Plan first. In line with the strategy we are enabling the PDP APN Pool &amp; the </a:t>
          </a:r>
          <a:r>
            <a:rPr lang="en-US" dirty="0" err="1" smtClean="0">
              <a:latin typeface="Calibri" panose="020F0502020204030204" pitchFamily="34" charset="0"/>
            </a:rPr>
            <a:t>Gi</a:t>
          </a:r>
          <a:r>
            <a:rPr lang="en-US" dirty="0" smtClean="0">
              <a:latin typeface="Calibri" panose="020F0502020204030204" pitchFamily="34" charset="0"/>
            </a:rPr>
            <a:t> Path to handle Dual Stack. </a:t>
          </a:r>
          <a:endParaRPr lang="en-US" dirty="0">
            <a:latin typeface="Calibri" panose="020F0502020204030204" pitchFamily="34" charset="0"/>
          </a:endParaRPr>
        </a:p>
      </dgm:t>
    </dgm:pt>
    <dgm:pt modelId="{35B20E7B-5AF6-4F36-AFAB-226836A816E0}" type="parTrans" cxnId="{08C3942B-C8C2-4746-B371-40E36500924E}">
      <dgm:prSet/>
      <dgm:spPr/>
      <dgm:t>
        <a:bodyPr/>
        <a:lstStyle/>
        <a:p>
          <a:endParaRPr lang="en-US"/>
        </a:p>
      </dgm:t>
    </dgm:pt>
    <dgm:pt modelId="{4D2CB06D-E163-452A-8A51-EDECD05A31E1}" type="sibTrans" cxnId="{08C3942B-C8C2-4746-B371-40E36500924E}">
      <dgm:prSet/>
      <dgm:spPr/>
      <dgm:t>
        <a:bodyPr/>
        <a:lstStyle/>
        <a:p>
          <a:endParaRPr lang="en-US"/>
        </a:p>
      </dgm:t>
    </dgm:pt>
    <dgm:pt modelId="{47495A71-4EE7-4CD4-AD74-D7231FE2E779}" type="pres">
      <dgm:prSet presAssocID="{593B2DFC-57C1-481B-830C-DDF91983DF53}" presName="linear" presStyleCnt="0">
        <dgm:presLayoutVars>
          <dgm:animLvl val="lvl"/>
          <dgm:resizeHandles val="exact"/>
        </dgm:presLayoutVars>
      </dgm:prSet>
      <dgm:spPr/>
      <dgm:t>
        <a:bodyPr/>
        <a:lstStyle/>
        <a:p>
          <a:endParaRPr lang="en-US"/>
        </a:p>
      </dgm:t>
    </dgm:pt>
    <dgm:pt modelId="{E857FE51-B575-4E66-B1D0-B86E4E96A7B1}" type="pres">
      <dgm:prSet presAssocID="{16D9F754-92B8-491F-930F-A2A39AFD17ED}" presName="parentText" presStyleLbl="node1" presStyleIdx="0" presStyleCnt="1">
        <dgm:presLayoutVars>
          <dgm:chMax val="0"/>
          <dgm:bulletEnabled val="1"/>
        </dgm:presLayoutVars>
      </dgm:prSet>
      <dgm:spPr/>
      <dgm:t>
        <a:bodyPr/>
        <a:lstStyle/>
        <a:p>
          <a:endParaRPr lang="en-US"/>
        </a:p>
      </dgm:t>
    </dgm:pt>
    <dgm:pt modelId="{2DFE25AA-36A5-46E3-AF7D-B413CE1ECA6D}" type="pres">
      <dgm:prSet presAssocID="{16D9F754-92B8-491F-930F-A2A39AFD17ED}" presName="childText" presStyleLbl="revTx" presStyleIdx="0" presStyleCnt="1">
        <dgm:presLayoutVars>
          <dgm:bulletEnabled val="1"/>
        </dgm:presLayoutVars>
      </dgm:prSet>
      <dgm:spPr/>
      <dgm:t>
        <a:bodyPr/>
        <a:lstStyle/>
        <a:p>
          <a:endParaRPr lang="en-US"/>
        </a:p>
      </dgm:t>
    </dgm:pt>
  </dgm:ptLst>
  <dgm:cxnLst>
    <dgm:cxn modelId="{7B0CFC9A-3E2C-4187-9902-0BE5C870AFEE}" type="presOf" srcId="{74946C50-1FB4-43A6-852F-93DEC3AC7F5F}" destId="{2DFE25AA-36A5-46E3-AF7D-B413CE1ECA6D}" srcOrd="0" destOrd="0" presId="urn:microsoft.com/office/officeart/2005/8/layout/vList2"/>
    <dgm:cxn modelId="{62A90ABD-7A99-4EDE-A2A1-A4365DF67D15}" type="presOf" srcId="{593B2DFC-57C1-481B-830C-DDF91983DF53}" destId="{47495A71-4EE7-4CD4-AD74-D7231FE2E779}" srcOrd="0" destOrd="0" presId="urn:microsoft.com/office/officeart/2005/8/layout/vList2"/>
    <dgm:cxn modelId="{FEE6F29B-5241-4487-A355-04904304AE4D}" type="presOf" srcId="{16D9F754-92B8-491F-930F-A2A39AFD17ED}" destId="{E857FE51-B575-4E66-B1D0-B86E4E96A7B1}" srcOrd="0" destOrd="0" presId="urn:microsoft.com/office/officeart/2005/8/layout/vList2"/>
    <dgm:cxn modelId="{08C3942B-C8C2-4746-B371-40E36500924E}" srcId="{16D9F754-92B8-491F-930F-A2A39AFD17ED}" destId="{74946C50-1FB4-43A6-852F-93DEC3AC7F5F}" srcOrd="0" destOrd="0" parTransId="{35B20E7B-5AF6-4F36-AFAB-226836A816E0}" sibTransId="{4D2CB06D-E163-452A-8A51-EDECD05A31E1}"/>
    <dgm:cxn modelId="{C2F34EDA-567C-4E3D-8E03-EA8696929DA6}" srcId="{593B2DFC-57C1-481B-830C-DDF91983DF53}" destId="{16D9F754-92B8-491F-930F-A2A39AFD17ED}" srcOrd="0" destOrd="0" parTransId="{751D0933-D118-475D-8490-A037E651F6A9}" sibTransId="{1BF740F8-A570-4B0C-B1A6-9D6DBA29CD84}"/>
    <dgm:cxn modelId="{A5F1E1CC-71C0-47BC-8F42-29BC4564F50F}" type="presParOf" srcId="{47495A71-4EE7-4CD4-AD74-D7231FE2E779}" destId="{E857FE51-B575-4E66-B1D0-B86E4E96A7B1}" srcOrd="0" destOrd="0" presId="urn:microsoft.com/office/officeart/2005/8/layout/vList2"/>
    <dgm:cxn modelId="{8E3C28FF-66AD-4B0E-8A0F-A95F1D208106}" type="presParOf" srcId="{47495A71-4EE7-4CD4-AD74-D7231FE2E779}" destId="{2DFE25AA-36A5-46E3-AF7D-B413CE1ECA6D}" srcOrd="1"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F62645D-C48A-490C-98EC-64776D19D3A2}">
      <dsp:nvSpPr>
        <dsp:cNvPr id="0" name=""/>
        <dsp:cNvSpPr/>
      </dsp:nvSpPr>
      <dsp:spPr>
        <a:xfrm>
          <a:off x="5192" y="0"/>
          <a:ext cx="889079" cy="749725"/>
        </a:xfrm>
        <a:prstGeom prst="roundRect">
          <a:avLst>
            <a:gd name="adj" fmla="val 10000"/>
          </a:avLst>
        </a:prstGeom>
        <a:blipFill dpi="0" rotWithShape="0">
          <a:blip xmlns:r="http://schemas.openxmlformats.org/officeDocument/2006/relationships" r:embed="rId1">
            <a:extLst>
              <a:ext uri="{28A0092B-C50C-407E-A947-70E740481C1C}">
                <a14:useLocalDpi xmlns:a14="http://schemas.microsoft.com/office/drawing/2010/main" val="0"/>
              </a:ext>
            </a:extLst>
          </a:blip>
          <a:srcRect/>
          <a:stretch>
            <a:fillRect/>
          </a:stretch>
        </a:blipFill>
        <a:ln>
          <a:noFill/>
        </a:ln>
        <a:effectLst>
          <a:outerShdw blurRad="40000" dist="23000" dir="5400000" rotWithShape="0">
            <a:srgbClr val="000000">
              <a:alpha val="35000"/>
            </a:srgbClr>
          </a:outerShdw>
        </a:effectLst>
        <a:sp3d prstMaterial="plastic">
          <a:bevelT w="50800" h="50800"/>
          <a:bevelB w="50800" h="50800"/>
        </a:sp3d>
      </dsp:spPr>
      <dsp:style>
        <a:lnRef idx="0">
          <a:scrgbClr r="0" g="0" b="0"/>
        </a:lnRef>
        <a:fillRef idx="1">
          <a:scrgbClr r="0" g="0" b="0"/>
        </a:fillRef>
        <a:effectRef idx="2">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endParaRPr lang="en-US" sz="1400" kern="1200" dirty="0"/>
        </a:p>
      </dsp:txBody>
      <dsp:txXfrm>
        <a:off x="27151" y="21959"/>
        <a:ext cx="845161" cy="705807"/>
      </dsp:txXfrm>
    </dsp:sp>
    <dsp:sp modelId="{316C4EFA-898C-4F49-BAB6-AB519786E7C3}">
      <dsp:nvSpPr>
        <dsp:cNvPr id="0" name=""/>
        <dsp:cNvSpPr/>
      </dsp:nvSpPr>
      <dsp:spPr>
        <a:xfrm>
          <a:off x="1242746" y="69514"/>
          <a:ext cx="457311" cy="610696"/>
        </a:xfrm>
        <a:prstGeom prst="rightArrow">
          <a:avLst>
            <a:gd name="adj1" fmla="val 60000"/>
            <a:gd name="adj2" fmla="val 50000"/>
          </a:avLst>
        </a:prstGeom>
        <a:solidFill>
          <a:schemeClr val="accent5">
            <a:shade val="90000"/>
            <a:hueOff val="0"/>
            <a:satOff val="0"/>
            <a:lumOff val="0"/>
            <a:alphaOff val="0"/>
          </a:schemeClr>
        </a:solidFill>
        <a:ln w="9525" cap="flat" cmpd="sng" algn="ctr">
          <a:solidFill>
            <a:schemeClr val="accent5">
              <a:shade val="90000"/>
              <a:hueOff val="0"/>
              <a:satOff val="0"/>
              <a:lumOff val="0"/>
              <a:alphaOff val="0"/>
            </a:schemeClr>
          </a:solidFill>
          <a:prstDash val="solid"/>
        </a:ln>
        <a:effectLst>
          <a:outerShdw blurRad="40000" dist="23000" dir="5400000" rotWithShape="0">
            <a:srgbClr val="000000">
              <a:alpha val="35000"/>
            </a:srgbClr>
          </a:outerShdw>
        </a:effectLst>
        <a:sp3d z="-25400" prstMaterial="plastic">
          <a:bevelT w="25400" h="25400"/>
          <a:bevelB w="25400" h="25400"/>
        </a:sp3d>
      </dsp:spPr>
      <dsp:style>
        <a:lnRef idx="1">
          <a:scrgbClr r="0" g="0" b="0"/>
        </a:lnRef>
        <a:fillRef idx="1">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622300">
            <a:lnSpc>
              <a:spcPct val="90000"/>
            </a:lnSpc>
            <a:spcBef>
              <a:spcPct val="0"/>
            </a:spcBef>
            <a:spcAft>
              <a:spcPct val="35000"/>
            </a:spcAft>
          </a:pPr>
          <a:endParaRPr lang="en-US" sz="1400" kern="1200"/>
        </a:p>
      </dsp:txBody>
      <dsp:txXfrm>
        <a:off x="1242746" y="191653"/>
        <a:ext cx="320118" cy="366418"/>
      </dsp:txXfrm>
    </dsp:sp>
    <dsp:sp modelId="{C8A529FD-3F98-495B-AA6A-3EC0273B5371}">
      <dsp:nvSpPr>
        <dsp:cNvPr id="0" name=""/>
        <dsp:cNvSpPr/>
      </dsp:nvSpPr>
      <dsp:spPr>
        <a:xfrm>
          <a:off x="1957697" y="0"/>
          <a:ext cx="914394" cy="749725"/>
        </a:xfrm>
        <a:prstGeom prst="roundRect">
          <a:avLst>
            <a:gd name="adj" fmla="val 10000"/>
          </a:avLst>
        </a:prstGeom>
        <a:solidFill>
          <a:srgbClr val="FF6600"/>
        </a:solidFill>
        <a:ln>
          <a:noFill/>
        </a:ln>
        <a:effectLst>
          <a:outerShdw blurRad="40000" dist="23000" dir="5400000" rotWithShape="0">
            <a:srgbClr val="000000">
              <a:alpha val="35000"/>
            </a:srgbClr>
          </a:outerShdw>
        </a:effectLst>
        <a:sp3d prstMaterial="plastic">
          <a:bevelT w="50800" h="50800"/>
          <a:bevelB w="50800" h="50800"/>
        </a:sp3d>
      </dsp:spPr>
      <dsp:style>
        <a:lnRef idx="0">
          <a:scrgbClr r="0" g="0" b="0"/>
        </a:lnRef>
        <a:fillRef idx="1">
          <a:scrgbClr r="0" g="0" b="0"/>
        </a:fillRef>
        <a:effectRef idx="2">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ts val="0"/>
            </a:spcAft>
          </a:pPr>
          <a:r>
            <a:rPr lang="en-US" sz="1600" b="1" kern="1200" dirty="0" smtClean="0">
              <a:latin typeface="Calibri" panose="020F0502020204030204" pitchFamily="34" charset="0"/>
              <a:ea typeface="Times New Roman" panose="02020603050405020304" pitchFamily="18" charset="0"/>
              <a:cs typeface="Times New Roman" panose="02020603050405020304" pitchFamily="18" charset="0"/>
            </a:rPr>
            <a:t>Talent</a:t>
          </a:r>
        </a:p>
        <a:p>
          <a:pPr lvl="0" algn="ctr" defTabSz="711200">
            <a:lnSpc>
              <a:spcPct val="90000"/>
            </a:lnSpc>
            <a:spcBef>
              <a:spcPct val="0"/>
            </a:spcBef>
            <a:spcAft>
              <a:spcPts val="0"/>
            </a:spcAft>
          </a:pPr>
          <a:r>
            <a:rPr lang="en-US" sz="1600" b="1" kern="1200" dirty="0" smtClean="0">
              <a:latin typeface="Calibri" panose="020F0502020204030204" pitchFamily="34" charset="0"/>
              <a:ea typeface="Times New Roman" panose="02020603050405020304" pitchFamily="18" charset="0"/>
              <a:cs typeface="Times New Roman" panose="02020603050405020304" pitchFamily="18" charset="0"/>
            </a:rPr>
            <a:t>Skills</a:t>
          </a:r>
        </a:p>
        <a:p>
          <a:pPr lvl="0" algn="ctr" defTabSz="711200">
            <a:lnSpc>
              <a:spcPct val="90000"/>
            </a:lnSpc>
            <a:spcBef>
              <a:spcPct val="0"/>
            </a:spcBef>
            <a:spcAft>
              <a:spcPts val="0"/>
            </a:spcAft>
          </a:pPr>
          <a:r>
            <a:rPr lang="en-US" sz="1600" b="1" kern="1200" dirty="0" smtClean="0">
              <a:latin typeface="Calibri" panose="020F0502020204030204" pitchFamily="34" charset="0"/>
              <a:ea typeface="Times New Roman" panose="02020603050405020304" pitchFamily="18" charset="0"/>
              <a:cs typeface="Times New Roman" panose="02020603050405020304" pitchFamily="18" charset="0"/>
            </a:rPr>
            <a:t>Energies </a:t>
          </a:r>
          <a:endParaRPr lang="en-US" sz="1600" b="1" kern="1200" dirty="0"/>
        </a:p>
      </dsp:txBody>
      <dsp:txXfrm>
        <a:off x="1979656" y="21959"/>
        <a:ext cx="870476" cy="705807"/>
      </dsp:txXfrm>
    </dsp:sp>
    <dsp:sp modelId="{801911F6-2716-4E4A-96BB-13A805B752E0}">
      <dsp:nvSpPr>
        <dsp:cNvPr id="0" name=""/>
        <dsp:cNvSpPr/>
      </dsp:nvSpPr>
      <dsp:spPr>
        <a:xfrm>
          <a:off x="3124199" y="69514"/>
          <a:ext cx="469356" cy="610696"/>
        </a:xfrm>
        <a:prstGeom prst="rightArrow">
          <a:avLst>
            <a:gd name="adj1" fmla="val 60000"/>
            <a:gd name="adj2" fmla="val 50000"/>
          </a:avLst>
        </a:prstGeom>
        <a:solidFill>
          <a:schemeClr val="accent5">
            <a:shade val="90000"/>
            <a:hueOff val="265827"/>
            <a:satOff val="-6642"/>
            <a:lumOff val="31782"/>
            <a:alphaOff val="0"/>
          </a:schemeClr>
        </a:solidFill>
        <a:ln w="9525" cap="flat" cmpd="sng" algn="ctr">
          <a:solidFill>
            <a:schemeClr val="accent5">
              <a:shade val="90000"/>
              <a:hueOff val="265827"/>
              <a:satOff val="-6642"/>
              <a:lumOff val="31782"/>
              <a:alphaOff val="0"/>
            </a:schemeClr>
          </a:solidFill>
          <a:prstDash val="solid"/>
        </a:ln>
        <a:effectLst>
          <a:outerShdw blurRad="40000" dist="23000" dir="5400000" rotWithShape="0">
            <a:srgbClr val="000000">
              <a:alpha val="35000"/>
            </a:srgbClr>
          </a:outerShdw>
        </a:effectLst>
        <a:sp3d z="-25400" prstMaterial="plastic">
          <a:bevelT w="25400" h="25400"/>
          <a:bevelB w="25400" h="25400"/>
        </a:sp3d>
      </dsp:spPr>
      <dsp:style>
        <a:lnRef idx="1">
          <a:scrgbClr r="0" g="0" b="0"/>
        </a:lnRef>
        <a:fillRef idx="1">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622300">
            <a:lnSpc>
              <a:spcPct val="90000"/>
            </a:lnSpc>
            <a:spcBef>
              <a:spcPct val="0"/>
            </a:spcBef>
            <a:spcAft>
              <a:spcPct val="35000"/>
            </a:spcAft>
          </a:pPr>
          <a:endParaRPr lang="en-US" sz="1400" kern="1200"/>
        </a:p>
      </dsp:txBody>
      <dsp:txXfrm>
        <a:off x="3124199" y="191653"/>
        <a:ext cx="328549" cy="366418"/>
      </dsp:txXfrm>
    </dsp:sp>
    <dsp:sp modelId="{AC7333BF-CE2E-471A-A4C2-53FD0F9478A7}">
      <dsp:nvSpPr>
        <dsp:cNvPr id="0" name=""/>
        <dsp:cNvSpPr/>
      </dsp:nvSpPr>
      <dsp:spPr>
        <a:xfrm>
          <a:off x="3779576" y="0"/>
          <a:ext cx="3148507" cy="749725"/>
        </a:xfrm>
        <a:prstGeom prst="roundRect">
          <a:avLst>
            <a:gd name="adj" fmla="val 10000"/>
          </a:avLst>
        </a:prstGeom>
        <a:solidFill>
          <a:srgbClr val="00B050"/>
        </a:solidFill>
        <a:ln>
          <a:noFill/>
        </a:ln>
        <a:effectLst>
          <a:outerShdw blurRad="40000" dist="23000" dir="5400000" rotWithShape="0">
            <a:srgbClr val="000000">
              <a:alpha val="35000"/>
            </a:srgbClr>
          </a:outerShdw>
        </a:effectLst>
        <a:sp3d prstMaterial="plastic">
          <a:bevelT w="50800" h="50800"/>
          <a:bevelB w="50800" h="50800"/>
        </a:sp3d>
      </dsp:spPr>
      <dsp:style>
        <a:lnRef idx="0">
          <a:scrgbClr r="0" g="0" b="0"/>
        </a:lnRef>
        <a:fillRef idx="1">
          <a:scrgbClr r="0" g="0" b="0"/>
        </a:fillRef>
        <a:effectRef idx="2">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n-US" sz="1600" b="1" kern="1200" dirty="0" smtClean="0">
              <a:latin typeface="Calibri" panose="020F0502020204030204" pitchFamily="34" charset="0"/>
              <a:ea typeface="Times New Roman" panose="02020603050405020304" pitchFamily="18" charset="0"/>
              <a:cs typeface="Times New Roman" panose="02020603050405020304" pitchFamily="18" charset="0"/>
            </a:rPr>
            <a:t>Connect, Inspire and reward all it touches, every day</a:t>
          </a:r>
          <a:endParaRPr lang="en-US" sz="1600" b="1" kern="1200" dirty="0"/>
        </a:p>
      </dsp:txBody>
      <dsp:txXfrm>
        <a:off x="3801535" y="21959"/>
        <a:ext cx="3104589" cy="705807"/>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6DA72F8-5B8A-42FC-AA03-BF87A5517676}">
      <dsp:nvSpPr>
        <dsp:cNvPr id="0" name=""/>
        <dsp:cNvSpPr/>
      </dsp:nvSpPr>
      <dsp:spPr>
        <a:xfrm>
          <a:off x="0" y="119557"/>
          <a:ext cx="7315200" cy="503685"/>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lvl="0" algn="l" defTabSz="933450" rtl="0">
            <a:lnSpc>
              <a:spcPct val="90000"/>
            </a:lnSpc>
            <a:spcBef>
              <a:spcPct val="0"/>
            </a:spcBef>
            <a:spcAft>
              <a:spcPct val="35000"/>
            </a:spcAft>
          </a:pPr>
          <a:r>
            <a:rPr lang="en-US" sz="2100" b="1" kern="1200" dirty="0" smtClean="0"/>
            <a:t>1.Dual Stack WiFi POC </a:t>
          </a:r>
          <a:endParaRPr lang="en-US" sz="2100" kern="1200" dirty="0"/>
        </a:p>
      </dsp:txBody>
      <dsp:txXfrm>
        <a:off x="24588" y="144145"/>
        <a:ext cx="7266024" cy="454509"/>
      </dsp:txXfrm>
    </dsp:sp>
    <dsp:sp modelId="{E9139533-6E7B-4728-943A-4316AB10D1F2}">
      <dsp:nvSpPr>
        <dsp:cNvPr id="0" name=""/>
        <dsp:cNvSpPr/>
      </dsp:nvSpPr>
      <dsp:spPr>
        <a:xfrm>
          <a:off x="0" y="623242"/>
          <a:ext cx="7315200" cy="121716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32258" tIns="26670" rIns="149352" bIns="26670" numCol="1" spcCol="1270" anchor="t" anchorCtr="0">
          <a:noAutofit/>
        </a:bodyPr>
        <a:lstStyle/>
        <a:p>
          <a:pPr marL="171450" lvl="1" indent="-171450" algn="l" defTabSz="711200" rtl="0">
            <a:lnSpc>
              <a:spcPct val="90000"/>
            </a:lnSpc>
            <a:spcBef>
              <a:spcPct val="0"/>
            </a:spcBef>
            <a:spcAft>
              <a:spcPct val="20000"/>
            </a:spcAft>
            <a:buChar char="••"/>
          </a:pPr>
          <a:r>
            <a:rPr lang="en-US" sz="1600" kern="1200" smtClean="0">
              <a:latin typeface="Calibri" panose="020F0502020204030204" pitchFamily="34" charset="0"/>
            </a:rPr>
            <a:t>All the Offices in Du were equipped with additional WiFi AP’s providing dual stack (IPV6/IPV4) access to the internet. The objective of this exercise was to test end user experience with dual stack browsing while using different terminals. </a:t>
          </a:r>
          <a:endParaRPr lang="en-US" sz="1600" kern="1200">
            <a:latin typeface="Calibri" panose="020F0502020204030204" pitchFamily="34" charset="0"/>
          </a:endParaRPr>
        </a:p>
        <a:p>
          <a:pPr marL="171450" lvl="1" indent="-171450" algn="l" defTabSz="711200" rtl="0">
            <a:lnSpc>
              <a:spcPct val="90000"/>
            </a:lnSpc>
            <a:spcBef>
              <a:spcPct val="0"/>
            </a:spcBef>
            <a:spcAft>
              <a:spcPct val="20000"/>
            </a:spcAft>
            <a:buChar char="••"/>
          </a:pPr>
          <a:r>
            <a:rPr lang="en-US" sz="1600" kern="1200" dirty="0" smtClean="0">
              <a:latin typeface="Calibri" panose="020F0502020204030204" pitchFamily="34" charset="0"/>
            </a:rPr>
            <a:t>It will also serve as a Launching pad for the full scale WiFi Deployment planned this year. </a:t>
          </a:r>
          <a:endParaRPr lang="en-US" sz="1600" kern="1200" dirty="0">
            <a:latin typeface="Calibri" panose="020F0502020204030204" pitchFamily="34" charset="0"/>
          </a:endParaRPr>
        </a:p>
      </dsp:txBody>
      <dsp:txXfrm>
        <a:off x="0" y="623242"/>
        <a:ext cx="7315200" cy="1217160"/>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857FE51-B575-4E66-B1D0-B86E4E96A7B1}">
      <dsp:nvSpPr>
        <dsp:cNvPr id="0" name=""/>
        <dsp:cNvSpPr/>
      </dsp:nvSpPr>
      <dsp:spPr>
        <a:xfrm>
          <a:off x="0" y="38428"/>
          <a:ext cx="7315200" cy="48438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l" defTabSz="889000" rtl="0">
            <a:lnSpc>
              <a:spcPct val="90000"/>
            </a:lnSpc>
            <a:spcBef>
              <a:spcPct val="0"/>
            </a:spcBef>
            <a:spcAft>
              <a:spcPct val="35000"/>
            </a:spcAft>
          </a:pPr>
          <a:r>
            <a:rPr lang="en-US" sz="2000" b="1" kern="1200" dirty="0" smtClean="0"/>
            <a:t>2.Dual Stack based Mobile Data Browsing FUT  </a:t>
          </a:r>
          <a:endParaRPr lang="en-US" sz="2000" kern="1200" dirty="0"/>
        </a:p>
      </dsp:txBody>
      <dsp:txXfrm>
        <a:off x="23645" y="62073"/>
        <a:ext cx="7267910" cy="437090"/>
      </dsp:txXfrm>
    </dsp:sp>
    <dsp:sp modelId="{2DFE25AA-36A5-46E3-AF7D-B413CE1ECA6D}">
      <dsp:nvSpPr>
        <dsp:cNvPr id="0" name=""/>
        <dsp:cNvSpPr/>
      </dsp:nvSpPr>
      <dsp:spPr>
        <a:xfrm>
          <a:off x="0" y="522808"/>
          <a:ext cx="7315200" cy="130927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32258" tIns="29210" rIns="163576" bIns="29210" numCol="1" spcCol="1270" anchor="t" anchorCtr="0">
          <a:noAutofit/>
        </a:bodyPr>
        <a:lstStyle/>
        <a:p>
          <a:pPr marL="171450" lvl="1" indent="-171450" algn="l" defTabSz="800100" rtl="0">
            <a:lnSpc>
              <a:spcPct val="90000"/>
            </a:lnSpc>
            <a:spcBef>
              <a:spcPct val="0"/>
            </a:spcBef>
            <a:spcAft>
              <a:spcPct val="20000"/>
            </a:spcAft>
            <a:buChar char="••"/>
          </a:pPr>
          <a:r>
            <a:rPr lang="en-US" sz="1800" kern="1200" dirty="0" smtClean="0">
              <a:latin typeface="Calibri" panose="020F0502020204030204" pitchFamily="34" charset="0"/>
            </a:rPr>
            <a:t>One of the Major Service impacted by IPv4 exhaustion is the mobile Data Browsing as for the PDP APN IP Pools are required. </a:t>
          </a:r>
          <a:r>
            <a:rPr lang="en-US" sz="1800" kern="1200" dirty="0" err="1" smtClean="0">
              <a:latin typeface="Calibri" panose="020F0502020204030204" pitchFamily="34" charset="0"/>
            </a:rPr>
            <a:t>Du’s</a:t>
          </a:r>
          <a:r>
            <a:rPr lang="en-US" sz="1800" kern="1200" dirty="0" smtClean="0">
              <a:latin typeface="Calibri" panose="020F0502020204030204" pitchFamily="34" charset="0"/>
            </a:rPr>
            <a:t> strategy was that Services impacted by IPv4 exhaustion are to adopt IPv6 Transit Plan first. In line with the strategy we are enabling the PDP APN Pool &amp; the </a:t>
          </a:r>
          <a:r>
            <a:rPr lang="en-US" sz="1800" kern="1200" dirty="0" err="1" smtClean="0">
              <a:latin typeface="Calibri" panose="020F0502020204030204" pitchFamily="34" charset="0"/>
            </a:rPr>
            <a:t>Gi</a:t>
          </a:r>
          <a:r>
            <a:rPr lang="en-US" sz="1800" kern="1200" dirty="0" smtClean="0">
              <a:latin typeface="Calibri" panose="020F0502020204030204" pitchFamily="34" charset="0"/>
            </a:rPr>
            <a:t> Path to handle Dual Stack. </a:t>
          </a:r>
          <a:endParaRPr lang="en-US" sz="1800" kern="1200" dirty="0">
            <a:latin typeface="Calibri" panose="020F0502020204030204" pitchFamily="34" charset="0"/>
          </a:endParaRPr>
        </a:p>
      </dsp:txBody>
      <dsp:txXfrm>
        <a:off x="0" y="522808"/>
        <a:ext cx="7315200" cy="1309275"/>
      </dsp:txXfrm>
    </dsp:sp>
  </dsp:spTree>
</dsp:drawing>
</file>

<file path=ppt/diagrams/layout1.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6">
  <dgm:title val=""/>
  <dgm:desc val=""/>
  <dgm:catLst>
    <dgm:cat type="3D" pri="11600"/>
  </dgm:catLst>
  <dgm:scene3d>
    <a:camera prst="perspectiveRelaxedModerately" zoom="92000"/>
    <a:lightRig rig="balanced" dir="t">
      <a:rot lat="0" lon="0" rev="12700000"/>
    </a:lightRig>
  </dgm:scene3d>
  <dgm:styleLbl name="node0">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lnNode1">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vennNode1">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tx1"/>
      </a:fontRef>
    </dgm:style>
  </dgm:styleLbl>
  <dgm:styleLbl name="alignNode1">
    <dgm:scene3d>
      <a:camera prst="orthographicFront"/>
      <a:lightRig rig="threePt" dir="t"/>
    </dgm:scene3d>
    <dgm:sp3d prstMaterial="plastic">
      <a:bevelT w="50800" h="50800"/>
      <a:bevelB w="50800" h="50800"/>
    </dgm:sp3d>
    <dgm:txPr/>
    <dgm:style>
      <a:lnRef idx="1">
        <a:scrgbClr r="0" g="0" b="0"/>
      </a:lnRef>
      <a:fillRef idx="1">
        <a:scrgbClr r="0" g="0" b="0"/>
      </a:fillRef>
      <a:effectRef idx="2">
        <a:scrgbClr r="0" g="0" b="0"/>
      </a:effectRef>
      <a:fontRef idx="minor">
        <a:schemeClr val="lt1"/>
      </a:fontRef>
    </dgm:style>
  </dgm:styleLbl>
  <dgm:styleLbl name="node1">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node3">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node4">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fgImgPlace1">
    <dgm:scene3d>
      <a:camera prst="orthographicFront"/>
      <a:lightRig rig="threePt" dir="t"/>
    </dgm:scene3d>
    <dgm:sp3d z="50080" prstMaterial="plastic">
      <a:bevelT w="50800" h="50800"/>
      <a:bevelB w="50800" h="50800"/>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z="-54000" prstMaterial="plastic">
      <a:bevelT w="50800" h="50800"/>
      <a:bevelB w="50800" h="50800"/>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z="-25400" prstMaterial="plastic">
      <a:bevelT w="25400" h="25400"/>
      <a:bevelB w="25400" h="25400"/>
    </dgm:sp3d>
    <dgm:txPr/>
    <dgm:style>
      <a:lnRef idx="1">
        <a:scrgbClr r="0" g="0" b="0"/>
      </a:lnRef>
      <a:fillRef idx="1">
        <a:scrgbClr r="0" g="0" b="0"/>
      </a:fillRef>
      <a:effectRef idx="2">
        <a:scrgbClr r="0" g="0" b="0"/>
      </a:effectRef>
      <a:fontRef idx="minor">
        <a:schemeClr val="lt1"/>
      </a:fontRef>
    </dgm:style>
  </dgm:styleLbl>
  <dgm:styleLbl name="fgSibTrans2D1">
    <dgm:scene3d>
      <a:camera prst="orthographicFront"/>
      <a:lightRig rig="threePt" dir="t"/>
    </dgm:scene3d>
    <dgm:sp3d z="50080" prstMaterial="plastic">
      <a:bevelT w="25400" h="25400"/>
      <a:bevelB w="25400" h="25400"/>
    </dgm:sp3d>
    <dgm:txPr/>
    <dgm:style>
      <a:lnRef idx="1">
        <a:scrgbClr r="0" g="0" b="0"/>
      </a:lnRef>
      <a:fillRef idx="1">
        <a:scrgbClr r="0" g="0" b="0"/>
      </a:fillRef>
      <a:effectRef idx="2">
        <a:scrgbClr r="0" g="0" b="0"/>
      </a:effectRef>
      <a:fontRef idx="minor">
        <a:schemeClr val="lt1"/>
      </a:fontRef>
    </dgm:style>
  </dgm:styleLbl>
  <dgm:styleLbl name="bgSibTrans2D1">
    <dgm:scene3d>
      <a:camera prst="orthographicFront"/>
      <a:lightRig rig="threePt" dir="t"/>
    </dgm:scene3d>
    <dgm:sp3d z="-54080" prstMaterial="plastic">
      <a:bevelT w="25400" h="25400"/>
      <a:bevelB w="25400" h="25400"/>
    </dgm:sp3d>
    <dgm:txPr/>
    <dgm:style>
      <a:lnRef idx="1">
        <a:scrgbClr r="0" g="0" b="0"/>
      </a:lnRef>
      <a:fillRef idx="1">
        <a:scrgbClr r="0" g="0" b="0"/>
      </a:fillRef>
      <a:effectRef idx="2">
        <a:scrgbClr r="0" g="0" b="0"/>
      </a:effectRef>
      <a:fontRef idx="minor">
        <a:schemeClr val="lt1"/>
      </a:fontRef>
    </dgm:style>
  </dgm:styleLbl>
  <dgm:styleLbl name="sibTrans1D1">
    <dgm:scene3d>
      <a:camera prst="orthographicFront"/>
      <a:lightRig rig="threePt" dir="t"/>
    </dgm:scene3d>
    <dgm:sp3d z="-25400" prstMaterial="plastic"/>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75000" prstMaterial="plastic"/>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asst1">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asst2">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asst3">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parChTrans2D1">
    <dgm:scene3d>
      <a:camera prst="orthographicFront"/>
      <a:lightRig rig="threePt" dir="t"/>
    </dgm:scene3d>
    <dgm:sp3d z="-25400" prstMaterial="plastic">
      <a:bevelT w="25400" h="25400"/>
      <a:bevelB w="25400" h="25400"/>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dgm:scene3d>
    <dgm:sp3d z="-25400" prstMaterial="plastic">
      <a:bevelT w="25400" h="25400"/>
      <a:bevelB w="25400" h="25400"/>
    </dgm:sp3d>
    <dgm:txPr/>
    <dgm:style>
      <a:lnRef idx="0">
        <a:scrgbClr r="0" g="0" b="0"/>
      </a:lnRef>
      <a:fillRef idx="1">
        <a:scrgbClr r="0" g="0" b="0"/>
      </a:fillRef>
      <a:effectRef idx="2">
        <a:scrgbClr r="0" g="0" b="0"/>
      </a:effectRef>
      <a:fontRef idx="minor">
        <a:schemeClr val="lt1"/>
      </a:fontRef>
    </dgm:style>
  </dgm:styleLbl>
  <dgm:styleLbl name="parChTrans2D3">
    <dgm:scene3d>
      <a:camera prst="orthographicFront"/>
      <a:lightRig rig="threePt" dir="t"/>
    </dgm:scene3d>
    <dgm:sp3d z="-25400" prstMaterial="plastic">
      <a:bevelT w="25400" h="25400"/>
      <a:bevelB w="25400" h="25400"/>
    </dgm:sp3d>
    <dgm:txPr/>
    <dgm:style>
      <a:lnRef idx="0">
        <a:scrgbClr r="0" g="0" b="0"/>
      </a:lnRef>
      <a:fillRef idx="1">
        <a:scrgbClr r="0" g="0" b="0"/>
      </a:fillRef>
      <a:effectRef idx="2">
        <a:scrgbClr r="0" g="0" b="0"/>
      </a:effectRef>
      <a:fontRef idx="minor">
        <a:schemeClr val="lt1"/>
      </a:fontRef>
    </dgm:style>
  </dgm:styleLbl>
  <dgm:styleLbl name="parChTrans2D4">
    <dgm:scene3d>
      <a:camera prst="orthographicFront"/>
      <a:lightRig rig="threePt" dir="t"/>
    </dgm:scene3d>
    <dgm:sp3d z="-25400" prstMaterial="plastic">
      <a:bevelT w="25400" h="25400"/>
      <a:bevelB w="25400" h="25400"/>
    </dgm:sp3d>
    <dgm:txPr/>
    <dgm:style>
      <a:lnRef idx="0">
        <a:scrgbClr r="0" g="0" b="0"/>
      </a:lnRef>
      <a:fillRef idx="1">
        <a:scrgbClr r="0" g="0" b="0"/>
      </a:fillRef>
      <a:effectRef idx="2">
        <a:scrgbClr r="0" g="0" b="0"/>
      </a:effectRef>
      <a:fontRef idx="minor">
        <a:schemeClr val="lt1"/>
      </a:fontRef>
    </dgm:style>
  </dgm:styleLbl>
  <dgm:styleLbl name="parChTrans1D1">
    <dgm:scene3d>
      <a:camera prst="orthographicFront"/>
      <a:lightRig rig="threePt" dir="t"/>
    </dgm:scene3d>
    <dgm:sp3d z="-25400" prstMaterial="plastic"/>
    <dgm:txPr/>
    <dgm:style>
      <a:lnRef idx="2">
        <a:scrgbClr r="0" g="0" b="0"/>
      </a:lnRef>
      <a:fillRef idx="0">
        <a:scrgbClr r="0" g="0" b="0"/>
      </a:fillRef>
      <a:effectRef idx="0">
        <a:scrgbClr r="0" g="0" b="0"/>
      </a:effectRef>
      <a:fontRef idx="minor">
        <a:schemeClr val="tx1"/>
      </a:fontRef>
    </dgm:style>
  </dgm:styleLbl>
  <dgm:styleLbl name="parChTrans1D2">
    <dgm:scene3d>
      <a:camera prst="orthographicFront"/>
      <a:lightRig rig="threePt" dir="t"/>
    </dgm:scene3d>
    <dgm:sp3d z="-25400" prstMaterial="plastic"/>
    <dgm:txPr/>
    <dgm:style>
      <a:lnRef idx="2">
        <a:scrgbClr r="0" g="0" b="0"/>
      </a:lnRef>
      <a:fillRef idx="0">
        <a:scrgbClr r="0" g="0" b="0"/>
      </a:fillRef>
      <a:effectRef idx="0">
        <a:scrgbClr r="0" g="0" b="0"/>
      </a:effectRef>
      <a:fontRef idx="minor">
        <a:schemeClr val="tx1"/>
      </a:fontRef>
    </dgm:style>
  </dgm:styleLbl>
  <dgm:styleLbl name="parChTrans1D3">
    <dgm:scene3d>
      <a:camera prst="orthographicFront"/>
      <a:lightRig rig="threePt" dir="t"/>
    </dgm:scene3d>
    <dgm:sp3d z="-25400" prstMaterial="plastic"/>
    <dgm:txPr/>
    <dgm:style>
      <a:lnRef idx="2">
        <a:scrgbClr r="0" g="0" b="0"/>
      </a:lnRef>
      <a:fillRef idx="0">
        <a:scrgbClr r="0" g="0" b="0"/>
      </a:fillRef>
      <a:effectRef idx="0">
        <a:scrgbClr r="0" g="0" b="0"/>
      </a:effectRef>
      <a:fontRef idx="minor">
        <a:schemeClr val="tx1"/>
      </a:fontRef>
    </dgm:style>
  </dgm:styleLbl>
  <dgm:styleLbl name="parChTrans1D4">
    <dgm:scene3d>
      <a:camera prst="orthographicFront"/>
      <a:lightRig rig="threePt" dir="t"/>
    </dgm:scene3d>
    <dgm:sp3d z="-25400" prstMaterial="plastic"/>
    <dgm:txPr/>
    <dgm:style>
      <a:lnRef idx="2">
        <a:scrgbClr r="0" g="0" b="0"/>
      </a:lnRef>
      <a:fillRef idx="0">
        <a:scrgbClr r="0" g="0" b="0"/>
      </a:fillRef>
      <a:effectRef idx="0">
        <a:scrgbClr r="0" g="0" b="0"/>
      </a:effectRef>
      <a:fontRef idx="minor">
        <a:schemeClr val="tx1"/>
      </a:fontRef>
    </dgm:style>
  </dgm:styleLbl>
  <dgm:styleLbl name="fgAcc1">
    <dgm:scene3d>
      <a:camera prst="orthographicFront"/>
      <a:lightRig rig="threePt" dir="t"/>
    </dgm:scene3d>
    <dgm:sp3d z="50080" prstMaterial="plastic">
      <a:bevelT w="25400" h="25400"/>
      <a:bevelB w="25400" h="25400"/>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z="-152400" prstMaterial="plastic">
      <a:bevelT w="25400" h="25400"/>
      <a:bevelB w="25400" h="25400"/>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prstMaterial="plastic">
      <a:bevelT w="25400" h="25400"/>
      <a:bevelB w="25400" h="25400"/>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prstMaterial="plastic">
      <a:bevelT w="50800" h="50800"/>
      <a:bevelB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threePt" dir="t"/>
    </dgm:scene3d>
    <dgm:sp3d z="-152400" prstMaterial="plastic">
      <a:bevelT w="25400" h="25400"/>
      <a:bevelB w="25400" h="25400"/>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z="152400" prstMaterial="plastic">
      <a:bevelT w="25400" h="25400"/>
      <a:bevelB w="25400" h="25400"/>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prstMaterial="plastic">
      <a:bevelT w="25400" h="25400"/>
      <a:bevelB w="25400" h="25400"/>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dgm:scene3d>
    <dgm:sp3d z="-152400" prstMaterial="plastic">
      <a:bevelT w="25400" h="25400"/>
      <a:bevelB w="25400" h="254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threePt" dir="t"/>
    </dgm:scene3d>
    <dgm:sp3d z="50080" prstMaterial="plastic">
      <a:bevelT w="25400" h="25400"/>
      <a:bevelB w="25400" h="25400"/>
    </dgm:sp3d>
    <dgm:txPr/>
    <dgm:style>
      <a:lnRef idx="0">
        <a:scrgbClr r="0" g="0" b="0"/>
      </a:lnRef>
      <a:fillRef idx="1">
        <a:scrgbClr r="0" g="0" b="0"/>
      </a:fillRef>
      <a:effectRef idx="2">
        <a:scrgbClr r="0" g="0" b="0"/>
      </a:effectRef>
      <a:fontRef idx="minor"/>
    </dgm:style>
  </dgm:styleLbl>
  <dgm:styleLbl name="alignAccFollowNode1">
    <dgm:scene3d>
      <a:camera prst="orthographicFront"/>
      <a:lightRig rig="threePt" dir="t"/>
    </dgm:scene3d>
    <dgm:sp3d prstMaterial="plastic">
      <a:bevelT w="25400" h="25400"/>
      <a:bevelB w="25400" h="25400"/>
    </dgm:sp3d>
    <dgm:txPr/>
    <dgm:style>
      <a:lnRef idx="0">
        <a:scrgbClr r="0" g="0" b="0"/>
      </a:lnRef>
      <a:fillRef idx="1">
        <a:scrgbClr r="0" g="0" b="0"/>
      </a:fillRef>
      <a:effectRef idx="2">
        <a:scrgbClr r="0" g="0" b="0"/>
      </a:effectRef>
      <a:fontRef idx="minor"/>
    </dgm:style>
  </dgm:styleLbl>
  <dgm:styleLbl name="bgAccFollowNode1">
    <dgm:scene3d>
      <a:camera prst="orthographicFront"/>
      <a:lightRig rig="threePt" dir="t"/>
    </dgm:scene3d>
    <dgm:sp3d z="-152400" prstMaterial="plastic">
      <a:bevelT w="25400" h="25400"/>
      <a:bevelB w="25400" h="25400"/>
    </dgm:sp3d>
    <dgm:txPr/>
    <dgm:style>
      <a:lnRef idx="0">
        <a:scrgbClr r="0" g="0" b="0"/>
      </a:lnRef>
      <a:fillRef idx="1">
        <a:scrgbClr r="0" g="0" b="0"/>
      </a:fillRef>
      <a:effectRef idx="2">
        <a:scrgbClr r="0" g="0" b="0"/>
      </a:effectRef>
      <a:fontRef idx="minor"/>
    </dgm:style>
  </dgm:styleLbl>
  <dgm:styleLbl name="fgAcc0">
    <dgm:scene3d>
      <a:camera prst="orthographicFront"/>
      <a:lightRig rig="threePt" dir="t"/>
    </dgm:scene3d>
    <dgm:sp3d z="50080" prstMaterial="plastic">
      <a:bevelT w="25400" h="25400"/>
      <a:bevelB w="25400" h="25400"/>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0080" prstMaterial="plastic">
      <a:bevelT w="25400" h="25400"/>
      <a:bevelB w="25400" h="25400"/>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0080" prstMaterial="plastic">
      <a:bevelT w="25400" h="25400"/>
      <a:bevelB w="25400" h="25400"/>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0080" prstMaterial="plastic">
      <a:bevelT w="25400" h="25400"/>
      <a:bevelB w="25400" h="25400"/>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152400" prstMaterial="plastic">
      <a:bevelT w="25400" h="25400"/>
      <a:bevelB w="25400" h="25400"/>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z="-10400" extrusionH="12700" prstMaterial="plastic"/>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0080" prstMaterial="plastic">
      <a:bevelT w="50800" h="50800"/>
      <a:bevelB w="50800" h="50800"/>
    </dgm:sp3d>
    <dgm:txPr/>
    <dgm:style>
      <a:lnRef idx="0">
        <a:scrgbClr r="0" g="0" b="0"/>
      </a:lnRef>
      <a:fillRef idx="1">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1">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3056414" cy="467072"/>
          </a:xfrm>
          <a:prstGeom prst="rect">
            <a:avLst/>
          </a:prstGeom>
        </p:spPr>
        <p:txBody>
          <a:bodyPr vert="horz" lIns="93491" tIns="46746" rIns="93491" bIns="46746" rtlCol="0"/>
          <a:lstStyle>
            <a:lvl1pPr algn="l">
              <a:defRPr sz="1300"/>
            </a:lvl1pPr>
          </a:lstStyle>
          <a:p>
            <a:endParaRPr lang="en-US"/>
          </a:p>
        </p:txBody>
      </p:sp>
      <p:sp>
        <p:nvSpPr>
          <p:cNvPr id="3" name="Date Placeholder 2"/>
          <p:cNvSpPr>
            <a:spLocks noGrp="1"/>
          </p:cNvSpPr>
          <p:nvPr>
            <p:ph type="dt" idx="1"/>
          </p:nvPr>
        </p:nvSpPr>
        <p:spPr>
          <a:xfrm>
            <a:off x="3995217" y="1"/>
            <a:ext cx="3056414" cy="467072"/>
          </a:xfrm>
          <a:prstGeom prst="rect">
            <a:avLst/>
          </a:prstGeom>
        </p:spPr>
        <p:txBody>
          <a:bodyPr vert="horz" lIns="93491" tIns="46746" rIns="93491" bIns="46746" rtlCol="0"/>
          <a:lstStyle>
            <a:lvl1pPr algn="r">
              <a:defRPr sz="1300"/>
            </a:lvl1pPr>
          </a:lstStyle>
          <a:p>
            <a:fld id="{A90AFEE3-24C8-452A-8DF9-DDC326EA22AA}" type="datetimeFigureOut">
              <a:rPr lang="en-US" smtClean="0"/>
              <a:t>20/04/17</a:t>
            </a:fld>
            <a:endParaRPr lang="en-US"/>
          </a:p>
        </p:txBody>
      </p:sp>
      <p:sp>
        <p:nvSpPr>
          <p:cNvPr id="4" name="Slide Image Placeholder 3"/>
          <p:cNvSpPr>
            <a:spLocks noGrp="1" noRot="1" noChangeAspect="1"/>
          </p:cNvSpPr>
          <p:nvPr>
            <p:ph type="sldImg" idx="2"/>
          </p:nvPr>
        </p:nvSpPr>
        <p:spPr>
          <a:xfrm>
            <a:off x="1433513" y="1163638"/>
            <a:ext cx="4186237" cy="3141662"/>
          </a:xfrm>
          <a:prstGeom prst="rect">
            <a:avLst/>
          </a:prstGeom>
          <a:noFill/>
          <a:ln w="12700">
            <a:solidFill>
              <a:prstClr val="black"/>
            </a:solidFill>
          </a:ln>
        </p:spPr>
        <p:txBody>
          <a:bodyPr vert="horz" lIns="93491" tIns="46746" rIns="93491" bIns="46746" rtlCol="0" anchor="ctr"/>
          <a:lstStyle/>
          <a:p>
            <a:endParaRPr lang="en-US"/>
          </a:p>
        </p:txBody>
      </p:sp>
      <p:sp>
        <p:nvSpPr>
          <p:cNvPr id="5" name="Notes Placeholder 4"/>
          <p:cNvSpPr>
            <a:spLocks noGrp="1"/>
          </p:cNvSpPr>
          <p:nvPr>
            <p:ph type="body" sz="quarter" idx="3"/>
          </p:nvPr>
        </p:nvSpPr>
        <p:spPr>
          <a:xfrm>
            <a:off x="705327" y="4480005"/>
            <a:ext cx="5642610" cy="3665459"/>
          </a:xfrm>
          <a:prstGeom prst="rect">
            <a:avLst/>
          </a:prstGeom>
        </p:spPr>
        <p:txBody>
          <a:bodyPr vert="horz" lIns="93491" tIns="46746" rIns="93491" bIns="46746"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42031"/>
            <a:ext cx="3056414" cy="467070"/>
          </a:xfrm>
          <a:prstGeom prst="rect">
            <a:avLst/>
          </a:prstGeom>
        </p:spPr>
        <p:txBody>
          <a:bodyPr vert="horz" lIns="93491" tIns="46746" rIns="93491" bIns="46746" rtlCol="0" anchor="b"/>
          <a:lstStyle>
            <a:lvl1pPr algn="l">
              <a:defRPr sz="1300"/>
            </a:lvl1pPr>
          </a:lstStyle>
          <a:p>
            <a:endParaRPr lang="en-US"/>
          </a:p>
        </p:txBody>
      </p:sp>
      <p:sp>
        <p:nvSpPr>
          <p:cNvPr id="7" name="Slide Number Placeholder 6"/>
          <p:cNvSpPr>
            <a:spLocks noGrp="1"/>
          </p:cNvSpPr>
          <p:nvPr>
            <p:ph type="sldNum" sz="quarter" idx="5"/>
          </p:nvPr>
        </p:nvSpPr>
        <p:spPr>
          <a:xfrm>
            <a:off x="3995217" y="8842031"/>
            <a:ext cx="3056414" cy="467070"/>
          </a:xfrm>
          <a:prstGeom prst="rect">
            <a:avLst/>
          </a:prstGeom>
        </p:spPr>
        <p:txBody>
          <a:bodyPr vert="horz" lIns="93491" tIns="46746" rIns="93491" bIns="46746" rtlCol="0" anchor="b"/>
          <a:lstStyle>
            <a:lvl1pPr algn="r">
              <a:defRPr sz="1300"/>
            </a:lvl1pPr>
          </a:lstStyle>
          <a:p>
            <a:fld id="{6D9B62ED-033C-423B-AB2D-E2A2AD088583}" type="slidenum">
              <a:rPr lang="en-US" smtClean="0"/>
              <a:t>‹#›</a:t>
            </a:fld>
            <a:endParaRPr lang="en-US"/>
          </a:p>
        </p:txBody>
      </p:sp>
    </p:spTree>
    <p:extLst>
      <p:ext uri="{BB962C8B-B14F-4D97-AF65-F5344CB8AC3E}">
        <p14:creationId xmlns:p14="http://schemas.microsoft.com/office/powerpoint/2010/main" val="202065859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D9B62ED-033C-423B-AB2D-E2A2AD088583}" type="slidenum">
              <a:rPr lang="en-US" smtClean="0"/>
              <a:t>1</a:t>
            </a:fld>
            <a:endParaRPr lang="en-US"/>
          </a:p>
        </p:txBody>
      </p:sp>
    </p:spTree>
    <p:extLst>
      <p:ext uri="{BB962C8B-B14F-4D97-AF65-F5344CB8AC3E}">
        <p14:creationId xmlns:p14="http://schemas.microsoft.com/office/powerpoint/2010/main" val="275430070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D9B62ED-033C-423B-AB2D-E2A2AD088583}" type="slidenum">
              <a:rPr lang="en-US" smtClean="0"/>
              <a:t>10</a:t>
            </a:fld>
            <a:endParaRPr lang="en-US"/>
          </a:p>
        </p:txBody>
      </p:sp>
    </p:spTree>
    <p:extLst>
      <p:ext uri="{BB962C8B-B14F-4D97-AF65-F5344CB8AC3E}">
        <p14:creationId xmlns:p14="http://schemas.microsoft.com/office/powerpoint/2010/main" val="80729235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D9B62ED-033C-423B-AB2D-E2A2AD088583}" type="slidenum">
              <a:rPr lang="en-US" smtClean="0"/>
              <a:t>11</a:t>
            </a:fld>
            <a:endParaRPr lang="en-US"/>
          </a:p>
        </p:txBody>
      </p:sp>
    </p:spTree>
    <p:extLst>
      <p:ext uri="{BB962C8B-B14F-4D97-AF65-F5344CB8AC3E}">
        <p14:creationId xmlns:p14="http://schemas.microsoft.com/office/powerpoint/2010/main" val="60652510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D9B62ED-033C-423B-AB2D-E2A2AD088583}" type="slidenum">
              <a:rPr lang="en-US" smtClean="0"/>
              <a:t>12</a:t>
            </a:fld>
            <a:endParaRPr lang="en-US"/>
          </a:p>
        </p:txBody>
      </p:sp>
    </p:spTree>
    <p:extLst>
      <p:ext uri="{BB962C8B-B14F-4D97-AF65-F5344CB8AC3E}">
        <p14:creationId xmlns:p14="http://schemas.microsoft.com/office/powerpoint/2010/main" val="13698500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D9B62ED-033C-423B-AB2D-E2A2AD088583}" type="slidenum">
              <a:rPr lang="en-US" smtClean="0"/>
              <a:t>13</a:t>
            </a:fld>
            <a:endParaRPr lang="en-US"/>
          </a:p>
        </p:txBody>
      </p:sp>
    </p:spTree>
    <p:extLst>
      <p:ext uri="{BB962C8B-B14F-4D97-AF65-F5344CB8AC3E}">
        <p14:creationId xmlns:p14="http://schemas.microsoft.com/office/powerpoint/2010/main" val="207680148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D9B62ED-033C-423B-AB2D-E2A2AD088583}" type="slidenum">
              <a:rPr lang="en-US" smtClean="0"/>
              <a:t>14</a:t>
            </a:fld>
            <a:endParaRPr lang="en-US"/>
          </a:p>
        </p:txBody>
      </p:sp>
    </p:spTree>
    <p:extLst>
      <p:ext uri="{BB962C8B-B14F-4D97-AF65-F5344CB8AC3E}">
        <p14:creationId xmlns:p14="http://schemas.microsoft.com/office/powerpoint/2010/main" val="98066628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smtClean="0"/>
          </a:p>
        </p:txBody>
      </p:sp>
      <p:sp>
        <p:nvSpPr>
          <p:cNvPr id="4" name="Slide Number Placeholder 3"/>
          <p:cNvSpPr>
            <a:spLocks noGrp="1"/>
          </p:cNvSpPr>
          <p:nvPr>
            <p:ph type="sldNum" sz="quarter" idx="10"/>
          </p:nvPr>
        </p:nvSpPr>
        <p:spPr/>
        <p:txBody>
          <a:bodyPr/>
          <a:lstStyle/>
          <a:p>
            <a:fld id="{6D9B62ED-033C-423B-AB2D-E2A2AD088583}" type="slidenum">
              <a:rPr lang="en-US" smtClean="0"/>
              <a:t>2</a:t>
            </a:fld>
            <a:endParaRPr lang="en-US"/>
          </a:p>
        </p:txBody>
      </p:sp>
    </p:spTree>
    <p:extLst>
      <p:ext uri="{BB962C8B-B14F-4D97-AF65-F5344CB8AC3E}">
        <p14:creationId xmlns:p14="http://schemas.microsoft.com/office/powerpoint/2010/main" val="153881974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D9B62ED-033C-423B-AB2D-E2A2AD088583}" type="slidenum">
              <a:rPr lang="en-US" smtClean="0"/>
              <a:t>3</a:t>
            </a:fld>
            <a:endParaRPr lang="en-US"/>
          </a:p>
        </p:txBody>
      </p:sp>
    </p:spTree>
    <p:extLst>
      <p:ext uri="{BB962C8B-B14F-4D97-AF65-F5344CB8AC3E}">
        <p14:creationId xmlns:p14="http://schemas.microsoft.com/office/powerpoint/2010/main" val="422867695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D9B62ED-033C-423B-AB2D-E2A2AD088583}" type="slidenum">
              <a:rPr lang="en-US" smtClean="0"/>
              <a:t>4</a:t>
            </a:fld>
            <a:endParaRPr lang="en-US"/>
          </a:p>
        </p:txBody>
      </p:sp>
    </p:spTree>
    <p:extLst>
      <p:ext uri="{BB962C8B-B14F-4D97-AF65-F5344CB8AC3E}">
        <p14:creationId xmlns:p14="http://schemas.microsoft.com/office/powerpoint/2010/main" val="212524974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smtClean="0"/>
          </a:p>
        </p:txBody>
      </p:sp>
      <p:sp>
        <p:nvSpPr>
          <p:cNvPr id="4" name="Slide Number Placeholder 3"/>
          <p:cNvSpPr>
            <a:spLocks noGrp="1"/>
          </p:cNvSpPr>
          <p:nvPr>
            <p:ph type="sldNum" sz="quarter" idx="10"/>
          </p:nvPr>
        </p:nvSpPr>
        <p:spPr/>
        <p:txBody>
          <a:bodyPr/>
          <a:lstStyle/>
          <a:p>
            <a:fld id="{6D9B62ED-033C-423B-AB2D-E2A2AD088583}" type="slidenum">
              <a:rPr lang="en-US" smtClean="0"/>
              <a:t>5</a:t>
            </a:fld>
            <a:endParaRPr lang="en-US"/>
          </a:p>
        </p:txBody>
      </p:sp>
    </p:spTree>
    <p:extLst>
      <p:ext uri="{BB962C8B-B14F-4D97-AF65-F5344CB8AC3E}">
        <p14:creationId xmlns:p14="http://schemas.microsoft.com/office/powerpoint/2010/main" val="227036125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5295" indent="-175295">
              <a:buFontTx/>
              <a:buChar char="-"/>
            </a:pPr>
            <a:endParaRPr lang="en-US" dirty="0"/>
          </a:p>
        </p:txBody>
      </p:sp>
      <p:sp>
        <p:nvSpPr>
          <p:cNvPr id="4" name="Slide Number Placeholder 3"/>
          <p:cNvSpPr>
            <a:spLocks noGrp="1"/>
          </p:cNvSpPr>
          <p:nvPr>
            <p:ph type="sldNum" sz="quarter" idx="10"/>
          </p:nvPr>
        </p:nvSpPr>
        <p:spPr/>
        <p:txBody>
          <a:bodyPr/>
          <a:lstStyle/>
          <a:p>
            <a:fld id="{6D9B62ED-033C-423B-AB2D-E2A2AD088583}" type="slidenum">
              <a:rPr lang="en-US" smtClean="0"/>
              <a:t>6</a:t>
            </a:fld>
            <a:endParaRPr lang="en-US"/>
          </a:p>
        </p:txBody>
      </p:sp>
    </p:spTree>
    <p:extLst>
      <p:ext uri="{BB962C8B-B14F-4D97-AF65-F5344CB8AC3E}">
        <p14:creationId xmlns:p14="http://schemas.microsoft.com/office/powerpoint/2010/main" val="380260202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6PE and 6VPE both are MPLS based </a:t>
            </a: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6PE provides global IPv6 reachability over IPv4 MPLS. It allows one shared routing table for all other devices. 6VPE prefixes is still the IPv4 address that is used for IPv4 L3 VPN routes</a:t>
            </a:r>
            <a:r>
              <a:rPr lang="en-US" sz="1200" kern="1200" baseline="0" dirty="0" smtClean="0">
                <a:solidFill>
                  <a:schemeClr val="tx1"/>
                </a:solidFill>
                <a:effectLst/>
                <a:latin typeface="+mn-lt"/>
                <a:ea typeface="+mn-ea"/>
                <a:cs typeface="+mn-cs"/>
              </a:rPr>
              <a:t> (6VPE is </a:t>
            </a:r>
            <a:r>
              <a:rPr lang="en-US" sz="1200" kern="1200" baseline="0" smtClean="0">
                <a:solidFill>
                  <a:schemeClr val="tx1"/>
                </a:solidFill>
                <a:effectLst/>
                <a:latin typeface="+mn-lt"/>
                <a:ea typeface="+mn-ea"/>
                <a:cs typeface="+mn-cs"/>
              </a:rPr>
              <a:t>VRF based)</a:t>
            </a:r>
            <a:endParaRPr lang="en-US" sz="1200" kern="1200" dirty="0" smtClean="0">
              <a:solidFill>
                <a:schemeClr val="tx1"/>
              </a:solidFill>
              <a:effectLst/>
              <a:latin typeface="+mn-lt"/>
              <a:ea typeface="+mn-ea"/>
              <a:cs typeface="+mn-cs"/>
            </a:endParaRPr>
          </a:p>
          <a:p>
            <a:endParaRPr lang="en-US" baseline="0" dirty="0" smtClean="0"/>
          </a:p>
        </p:txBody>
      </p:sp>
      <p:sp>
        <p:nvSpPr>
          <p:cNvPr id="4" name="Slide Number Placeholder 3"/>
          <p:cNvSpPr>
            <a:spLocks noGrp="1"/>
          </p:cNvSpPr>
          <p:nvPr>
            <p:ph type="sldNum" sz="quarter" idx="10"/>
          </p:nvPr>
        </p:nvSpPr>
        <p:spPr/>
        <p:txBody>
          <a:bodyPr/>
          <a:lstStyle/>
          <a:p>
            <a:fld id="{6D9B62ED-033C-423B-AB2D-E2A2AD088583}" type="slidenum">
              <a:rPr lang="en-US" smtClean="0"/>
              <a:t>7</a:t>
            </a:fld>
            <a:endParaRPr lang="en-US"/>
          </a:p>
        </p:txBody>
      </p:sp>
    </p:spTree>
    <p:extLst>
      <p:ext uri="{BB962C8B-B14F-4D97-AF65-F5344CB8AC3E}">
        <p14:creationId xmlns:p14="http://schemas.microsoft.com/office/powerpoint/2010/main" val="261504254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D9B62ED-033C-423B-AB2D-E2A2AD088583}" type="slidenum">
              <a:rPr lang="en-US" smtClean="0"/>
              <a:t>8</a:t>
            </a:fld>
            <a:endParaRPr lang="en-US"/>
          </a:p>
        </p:txBody>
      </p:sp>
    </p:spTree>
    <p:extLst>
      <p:ext uri="{BB962C8B-B14F-4D97-AF65-F5344CB8AC3E}">
        <p14:creationId xmlns:p14="http://schemas.microsoft.com/office/powerpoint/2010/main" val="11654598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D9B62ED-033C-423B-AB2D-E2A2AD088583}" type="slidenum">
              <a:rPr lang="en-US" smtClean="0"/>
              <a:t>9</a:t>
            </a:fld>
            <a:endParaRPr lang="en-US"/>
          </a:p>
        </p:txBody>
      </p:sp>
    </p:spTree>
    <p:extLst>
      <p:ext uri="{BB962C8B-B14F-4D97-AF65-F5344CB8AC3E}">
        <p14:creationId xmlns:p14="http://schemas.microsoft.com/office/powerpoint/2010/main" val="231919666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jpe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slideMaster" Target="../slideMasters/slideMaster1.xml"/><Relationship Id="rId4" Type="http://schemas.openxmlformats.org/officeDocument/2006/relationships/image" Target="../media/image5.jpeg"/><Relationship Id="rId1" Type="http://schemas.openxmlformats.org/officeDocument/2006/relationships/tags" Target="../tags/tag1.xml"/><Relationship Id="rId2" Type="http://schemas.openxmlformats.org/officeDocument/2006/relationships/tags" Target="../tags/tag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4" name="Picture 7" descr="du-white-blue®"/>
          <p:cNvPicPr>
            <a:picLocks noChangeAspect="1" noChangeArrowheads="1"/>
          </p:cNvPicPr>
          <p:nvPr/>
        </p:nvPicPr>
        <p:blipFill>
          <a:blip r:embed="rId2" cstate="print">
            <a:clrChange>
              <a:clrFrom>
                <a:srgbClr val="00AEDB"/>
              </a:clrFrom>
              <a:clrTo>
                <a:srgbClr val="00AEDB">
                  <a:alpha val="0"/>
                </a:srgbClr>
              </a:clrTo>
            </a:clrChange>
          </a:blip>
          <a:srcRect l="2655"/>
          <a:stretch>
            <a:fillRect/>
          </a:stretch>
        </p:blipFill>
        <p:spPr bwMode="auto">
          <a:xfrm>
            <a:off x="6941527" y="533400"/>
            <a:ext cx="1611923" cy="2089150"/>
          </a:xfrm>
          <a:prstGeom prst="rect">
            <a:avLst/>
          </a:prstGeom>
          <a:noFill/>
          <a:ln w="9525">
            <a:noFill/>
            <a:miter lim="800000"/>
            <a:headEnd/>
            <a:tailEnd/>
          </a:ln>
        </p:spPr>
      </p:pic>
      <p:sp>
        <p:nvSpPr>
          <p:cNvPr id="5" name="Text Box 11"/>
          <p:cNvSpPr txBox="1">
            <a:spLocks noChangeArrowheads="1"/>
          </p:cNvSpPr>
          <p:nvPr/>
        </p:nvSpPr>
        <p:spPr bwMode="auto">
          <a:xfrm>
            <a:off x="3365998" y="6629400"/>
            <a:ext cx="3090911" cy="230832"/>
          </a:xfrm>
          <a:prstGeom prst="rect">
            <a:avLst/>
          </a:prstGeom>
          <a:noFill/>
          <a:ln w="9525">
            <a:noFill/>
            <a:miter lim="800000"/>
            <a:headEnd/>
            <a:tailEnd/>
          </a:ln>
          <a:effectLst/>
        </p:spPr>
        <p:txBody>
          <a:bodyPr wrap="none">
            <a:spAutoFit/>
          </a:bodyPr>
          <a:lstStyle/>
          <a:p>
            <a:pPr>
              <a:defRPr/>
            </a:pPr>
            <a:r>
              <a:rPr lang="en-US" sz="900" b="1" dirty="0">
                <a:solidFill>
                  <a:srgbClr val="003798"/>
                </a:solidFill>
              </a:rPr>
              <a:t>© </a:t>
            </a:r>
            <a:r>
              <a:rPr lang="en-US" sz="900" b="1" dirty="0" smtClean="0">
                <a:solidFill>
                  <a:srgbClr val="003798"/>
                </a:solidFill>
              </a:rPr>
              <a:t>2012. </a:t>
            </a:r>
            <a:r>
              <a:rPr lang="en-US" sz="900" b="1" dirty="0">
                <a:solidFill>
                  <a:srgbClr val="003798"/>
                </a:solidFill>
              </a:rPr>
              <a:t>Proprietary and Strictly Confidential</a:t>
            </a:r>
          </a:p>
        </p:txBody>
      </p:sp>
      <p:sp>
        <p:nvSpPr>
          <p:cNvPr id="31746" name="Rectangle 2"/>
          <p:cNvSpPr>
            <a:spLocks noGrp="1" noChangeArrowheads="1"/>
          </p:cNvSpPr>
          <p:nvPr>
            <p:ph type="ctrTitle"/>
          </p:nvPr>
        </p:nvSpPr>
        <p:spPr>
          <a:xfrm>
            <a:off x="685800" y="2755900"/>
            <a:ext cx="7772400" cy="1470025"/>
          </a:xfrm>
        </p:spPr>
        <p:txBody>
          <a:bodyPr/>
          <a:lstStyle>
            <a:lvl1pPr>
              <a:defRPr sz="3200"/>
            </a:lvl1pPr>
          </a:lstStyle>
          <a:p>
            <a:r>
              <a:rPr lang="en-US" smtClean="0"/>
              <a:t>Click to edit Master title style</a:t>
            </a:r>
            <a:endParaRPr lang="en-US"/>
          </a:p>
        </p:txBody>
      </p:sp>
      <p:sp>
        <p:nvSpPr>
          <p:cNvPr id="31747" name="Rectangle 3"/>
          <p:cNvSpPr>
            <a:spLocks noGrp="1" noChangeArrowheads="1"/>
          </p:cNvSpPr>
          <p:nvPr>
            <p:ph type="subTitle" idx="1"/>
          </p:nvPr>
        </p:nvSpPr>
        <p:spPr bwMode="auto">
          <a:xfrm>
            <a:off x="685800" y="4305300"/>
            <a:ext cx="6400800" cy="1752600"/>
          </a:xfrm>
          <a:prstGeom prst="rect">
            <a:avLst/>
          </a:prstGeom>
          <a:noFill/>
          <a:ln>
            <a:miter lim="800000"/>
            <a:headEnd/>
            <a:tailEnd/>
          </a:ln>
        </p:spPr>
        <p:txBody>
          <a:bodyPr vert="horz" wrap="square" lIns="91440" tIns="45720" rIns="91440" bIns="45720" numCol="1" anchor="t" anchorCtr="0" compatLnSpc="1">
            <a:prstTxWarp prst="textNoShape">
              <a:avLst/>
            </a:prstTxWarp>
          </a:bodyPr>
          <a:lstStyle>
            <a:lvl1pPr marL="0" indent="0">
              <a:buFontTx/>
              <a:buNone/>
              <a:defRPr sz="2400">
                <a:latin typeface="Arial" pitchFamily="34" charset="0"/>
              </a:defRPr>
            </a:lvl1pPr>
          </a:lstStyle>
          <a:p>
            <a:r>
              <a:rPr lang="en-US" smtClean="0"/>
              <a:t>Click to edit Master subtitle style</a:t>
            </a:r>
            <a:endParaRPr lang="en-US"/>
          </a:p>
        </p:txBody>
      </p:sp>
      <p:sp>
        <p:nvSpPr>
          <p:cNvPr id="6" name="Rectangle 4"/>
          <p:cNvSpPr>
            <a:spLocks noGrp="1" noChangeArrowheads="1"/>
          </p:cNvSpPr>
          <p:nvPr>
            <p:ph type="dt" sz="half" idx="10"/>
          </p:nvPr>
        </p:nvSpPr>
        <p:spPr>
          <a:xfrm>
            <a:off x="457200" y="6553200"/>
            <a:ext cx="2133600" cy="228600"/>
          </a:xfrm>
        </p:spPr>
        <p:txBody>
          <a:bodyPr/>
          <a:lstStyle>
            <a:lvl1pPr>
              <a:defRPr>
                <a:latin typeface="Arial" charset="0"/>
              </a:defRPr>
            </a:lvl1pPr>
          </a:lstStyle>
          <a:p>
            <a:fld id="{38348504-9ED9-41E9-A814-B57D0D56AFF6}" type="datetime1">
              <a:rPr lang="en-US" smtClean="0"/>
              <a:pPr/>
              <a:t>20/04/17</a:t>
            </a:fld>
            <a:endParaRPr lang="en-US" dirty="0"/>
          </a:p>
        </p:txBody>
      </p:sp>
      <p:sp>
        <p:nvSpPr>
          <p:cNvPr id="7" name="Rectangle 6"/>
          <p:cNvSpPr>
            <a:spLocks noGrp="1" noChangeArrowheads="1"/>
          </p:cNvSpPr>
          <p:nvPr>
            <p:ph type="sldNum" sz="quarter" idx="11"/>
          </p:nvPr>
        </p:nvSpPr>
        <p:spPr>
          <a:xfrm>
            <a:off x="6940062" y="6629457"/>
            <a:ext cx="2133600" cy="168275"/>
          </a:xfrm>
        </p:spPr>
        <p:txBody>
          <a:bodyPr/>
          <a:lstStyle>
            <a:lvl1pPr>
              <a:defRPr sz="1000"/>
            </a:lvl1pPr>
          </a:lstStyle>
          <a:p>
            <a:fld id="{5BA54B1A-8DC1-4B4A-8EBE-AAF48BBBF601}" type="slidenum">
              <a:rPr lang="en-US" smtClean="0"/>
              <a:pPr/>
              <a:t>‹#›</a:t>
            </a:fld>
            <a:endParaRPr lang="en-US" dirty="0"/>
          </a:p>
        </p:txBody>
      </p:sp>
    </p:spTree>
  </p:cSld>
  <p:clrMapOvr>
    <a:masterClrMapping/>
  </p:clrMapOvr>
  <p:transition xmlns:p14="http://schemas.microsoft.com/office/powerpoint/2010/main" advClick="0"/>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0"/>
            </a:lvl1pPr>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600206"/>
            <a:ext cx="8229600" cy="4525963"/>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5"/>
          <p:cNvSpPr>
            <a:spLocks noGrp="1" noChangeArrowheads="1"/>
          </p:cNvSpPr>
          <p:nvPr>
            <p:ph type="dt" sz="half" idx="10"/>
          </p:nvPr>
        </p:nvSpPr>
        <p:spPr>
          <a:ln/>
        </p:spPr>
        <p:txBody>
          <a:bodyPr/>
          <a:lstStyle>
            <a:lvl1pPr>
              <a:defRPr/>
            </a:lvl1pPr>
          </a:lstStyle>
          <a:p>
            <a:fld id="{D1D2C124-C4A0-4F64-A7EE-B5E5DDEAA6BC}" type="datetime1">
              <a:rPr lang="en-US" smtClean="0"/>
              <a:pPr/>
              <a:t>20/04/17</a:t>
            </a:fld>
            <a:endParaRPr lang="en-US" dirty="0"/>
          </a:p>
        </p:txBody>
      </p:sp>
      <p:sp>
        <p:nvSpPr>
          <p:cNvPr id="5" name="Rectangle 7"/>
          <p:cNvSpPr>
            <a:spLocks noGrp="1" noChangeArrowheads="1"/>
          </p:cNvSpPr>
          <p:nvPr>
            <p:ph type="sldNum" sz="quarter" idx="11"/>
          </p:nvPr>
        </p:nvSpPr>
        <p:spPr>
          <a:ln/>
        </p:spPr>
        <p:txBody>
          <a:bodyPr/>
          <a:lstStyle>
            <a:lvl1pPr>
              <a:defRPr/>
            </a:lvl1pPr>
          </a:lstStyle>
          <a:p>
            <a:fld id="{5BA54B1A-8DC1-4B4A-8EBE-AAF48BBBF601}" type="slidenum">
              <a:rPr lang="en-US" smtClean="0"/>
              <a:pPr/>
              <a:t>‹#›</a:t>
            </a:fld>
            <a:endParaRPr lang="en-US" dirty="0"/>
          </a:p>
        </p:txBody>
      </p:sp>
      <p:cxnSp>
        <p:nvCxnSpPr>
          <p:cNvPr id="6" name="Straight Connector 5"/>
          <p:cNvCxnSpPr/>
          <p:nvPr userDrawn="1"/>
        </p:nvCxnSpPr>
        <p:spPr>
          <a:xfrm>
            <a:off x="1835725" y="1066800"/>
            <a:ext cx="6934200" cy="0"/>
          </a:xfrm>
          <a:prstGeom prst="line">
            <a:avLst/>
          </a:prstGeom>
          <a:ln w="25400" cmpd="sng"/>
        </p:spPr>
        <p:style>
          <a:lnRef idx="1">
            <a:schemeClr val="accent1"/>
          </a:lnRef>
          <a:fillRef idx="0">
            <a:schemeClr val="accent1"/>
          </a:fillRef>
          <a:effectRef idx="0">
            <a:schemeClr val="accent1"/>
          </a:effectRef>
          <a:fontRef idx="minor">
            <a:schemeClr val="tx1"/>
          </a:fontRef>
        </p:style>
      </p:cxnSp>
    </p:spTree>
  </p:cSld>
  <p:clrMapOvr>
    <a:masterClrMapping/>
  </p:clrMapOvr>
  <p:transition xmlns:p14="http://schemas.microsoft.com/office/powerpoint/2010/main" advClick="0"/>
  <p:timing>
    <p:tnLst>
      <p:par>
        <p:cTn xmlns:p14="http://schemas.microsoft.com/office/powerpoint/2010/mai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66821" y="71455"/>
            <a:ext cx="2136531" cy="60547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10" y="71455"/>
            <a:ext cx="6268915" cy="6054725"/>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5"/>
          <p:cNvSpPr>
            <a:spLocks noGrp="1" noChangeArrowheads="1"/>
          </p:cNvSpPr>
          <p:nvPr>
            <p:ph type="dt" sz="half" idx="10"/>
          </p:nvPr>
        </p:nvSpPr>
        <p:spPr>
          <a:ln/>
        </p:spPr>
        <p:txBody>
          <a:bodyPr/>
          <a:lstStyle>
            <a:lvl1pPr>
              <a:defRPr/>
            </a:lvl1pPr>
          </a:lstStyle>
          <a:p>
            <a:fld id="{EB5026A9-5BD7-4FED-BCB7-C7B622F1F424}" type="datetime1">
              <a:rPr lang="en-US" smtClean="0"/>
              <a:pPr/>
              <a:t>20/04/17</a:t>
            </a:fld>
            <a:endParaRPr lang="en-US" dirty="0"/>
          </a:p>
        </p:txBody>
      </p:sp>
      <p:sp>
        <p:nvSpPr>
          <p:cNvPr id="5" name="Rectangle 7"/>
          <p:cNvSpPr>
            <a:spLocks noGrp="1" noChangeArrowheads="1"/>
          </p:cNvSpPr>
          <p:nvPr>
            <p:ph type="sldNum" sz="quarter" idx="11"/>
          </p:nvPr>
        </p:nvSpPr>
        <p:spPr>
          <a:ln/>
        </p:spPr>
        <p:txBody>
          <a:bodyPr/>
          <a:lstStyle>
            <a:lvl1pPr>
              <a:defRPr/>
            </a:lvl1pPr>
          </a:lstStyle>
          <a:p>
            <a:fld id="{5BA54B1A-8DC1-4B4A-8EBE-AAF48BBBF601}" type="slidenum">
              <a:rPr lang="en-US" smtClean="0"/>
              <a:pPr/>
              <a:t>‹#›</a:t>
            </a:fld>
            <a:endParaRPr lang="en-US" dirty="0"/>
          </a:p>
        </p:txBody>
      </p:sp>
    </p:spTree>
  </p:cSld>
  <p:clrMapOvr>
    <a:masterClrMapping/>
  </p:clrMapOvr>
  <p:transition xmlns:p14="http://schemas.microsoft.com/office/powerpoint/2010/main" advClick="0"/>
  <p:timing>
    <p:tnLst>
      <p:par>
        <p:cTn xmlns:p14="http://schemas.microsoft.com/office/powerpoint/2010/mai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fourObj" preserve="1">
  <p:cSld name="Title and 4 Content">
    <p:spTree>
      <p:nvGrpSpPr>
        <p:cNvPr id="1" name=""/>
        <p:cNvGrpSpPr/>
        <p:nvPr/>
      </p:nvGrpSpPr>
      <p:grpSpPr>
        <a:xfrm>
          <a:off x="0" y="0"/>
          <a:ext cx="0" cy="0"/>
          <a:chOff x="0" y="0"/>
          <a:chExt cx="0" cy="0"/>
        </a:xfrm>
      </p:grpSpPr>
      <p:sp>
        <p:nvSpPr>
          <p:cNvPr id="2" name="Title 1"/>
          <p:cNvSpPr>
            <a:spLocks noGrp="1"/>
          </p:cNvSpPr>
          <p:nvPr>
            <p:ph type="title" sz="quarter"/>
          </p:nvPr>
        </p:nvSpPr>
        <p:spPr>
          <a:xfrm>
            <a:off x="1800958" y="71438"/>
            <a:ext cx="7202365" cy="715962"/>
          </a:xfrm>
        </p:spPr>
        <p:txBody>
          <a:bodyPr/>
          <a:lstStyle>
            <a:lvl1pPr>
              <a:defRPr b="0"/>
            </a:lvl1pPr>
          </a:lstStyle>
          <a:p>
            <a:r>
              <a:rPr lang="en-US" dirty="0" smtClean="0"/>
              <a:t>Click to edit Master title style</a:t>
            </a:r>
            <a:endParaRPr lang="en-US" dirty="0"/>
          </a:p>
        </p:txBody>
      </p:sp>
      <p:sp>
        <p:nvSpPr>
          <p:cNvPr id="3" name="Content Placeholder 2"/>
          <p:cNvSpPr>
            <a:spLocks noGrp="1"/>
          </p:cNvSpPr>
          <p:nvPr>
            <p:ph sz="quarter" idx="1"/>
          </p:nvPr>
        </p:nvSpPr>
        <p:spPr>
          <a:xfrm>
            <a:off x="457203" y="1600200"/>
            <a:ext cx="4044462" cy="2185988"/>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42338" y="1600200"/>
            <a:ext cx="4044462" cy="2185988"/>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57203" y="3938605"/>
            <a:ext cx="4044462" cy="2187575"/>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Content Placeholder 5"/>
          <p:cNvSpPr>
            <a:spLocks noGrp="1"/>
          </p:cNvSpPr>
          <p:nvPr>
            <p:ph sz="quarter" idx="4"/>
          </p:nvPr>
        </p:nvSpPr>
        <p:spPr>
          <a:xfrm>
            <a:off x="4642338" y="3938605"/>
            <a:ext cx="4044462" cy="2187575"/>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5"/>
          <p:cNvSpPr>
            <a:spLocks noGrp="1" noChangeArrowheads="1"/>
          </p:cNvSpPr>
          <p:nvPr>
            <p:ph type="dt" sz="half" idx="10"/>
          </p:nvPr>
        </p:nvSpPr>
        <p:spPr>
          <a:ln/>
        </p:spPr>
        <p:txBody>
          <a:bodyPr/>
          <a:lstStyle>
            <a:lvl1pPr>
              <a:defRPr/>
            </a:lvl1pPr>
          </a:lstStyle>
          <a:p>
            <a:fld id="{F2DD2E0D-9E71-4B33-8F8E-C6D2A9774E78}" type="datetime1">
              <a:rPr lang="en-US" smtClean="0"/>
              <a:pPr/>
              <a:t>20/04/17</a:t>
            </a:fld>
            <a:endParaRPr lang="en-US" dirty="0"/>
          </a:p>
        </p:txBody>
      </p:sp>
      <p:sp>
        <p:nvSpPr>
          <p:cNvPr id="8" name="Rectangle 7"/>
          <p:cNvSpPr>
            <a:spLocks noGrp="1" noChangeArrowheads="1"/>
          </p:cNvSpPr>
          <p:nvPr>
            <p:ph type="sldNum" sz="quarter" idx="11"/>
          </p:nvPr>
        </p:nvSpPr>
        <p:spPr>
          <a:ln/>
        </p:spPr>
        <p:txBody>
          <a:bodyPr/>
          <a:lstStyle>
            <a:lvl1pPr>
              <a:defRPr/>
            </a:lvl1pPr>
          </a:lstStyle>
          <a:p>
            <a:fld id="{5BA54B1A-8DC1-4B4A-8EBE-AAF48BBBF601}" type="slidenum">
              <a:rPr lang="en-US" smtClean="0"/>
              <a:pPr/>
              <a:t>‹#›</a:t>
            </a:fld>
            <a:endParaRPr lang="en-US" dirty="0"/>
          </a:p>
        </p:txBody>
      </p:sp>
    </p:spTree>
  </p:cSld>
  <p:clrMapOvr>
    <a:masterClrMapping/>
  </p:clrMapOvr>
  <p:transition xmlns:p14="http://schemas.microsoft.com/office/powerpoint/2010/main" advClick="0"/>
  <p:timing>
    <p:tnLst>
      <p:par>
        <p:cTn xmlns:p14="http://schemas.microsoft.com/office/powerpoint/2010/mai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7" y="71455"/>
            <a:ext cx="8546123" cy="6054725"/>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3" name="Rectangle 5"/>
          <p:cNvSpPr>
            <a:spLocks noGrp="1" noChangeArrowheads="1"/>
          </p:cNvSpPr>
          <p:nvPr>
            <p:ph type="dt" sz="half" idx="10"/>
          </p:nvPr>
        </p:nvSpPr>
        <p:spPr>
          <a:ln/>
        </p:spPr>
        <p:txBody>
          <a:bodyPr/>
          <a:lstStyle>
            <a:lvl1pPr>
              <a:defRPr/>
            </a:lvl1pPr>
          </a:lstStyle>
          <a:p>
            <a:fld id="{F1438B6C-A306-4BED-9410-C9755D90144F}" type="datetime1">
              <a:rPr lang="en-US" smtClean="0"/>
              <a:pPr/>
              <a:t>20/04/17</a:t>
            </a:fld>
            <a:endParaRPr lang="en-US" dirty="0"/>
          </a:p>
        </p:txBody>
      </p:sp>
      <p:sp>
        <p:nvSpPr>
          <p:cNvPr id="4" name="Rectangle 7"/>
          <p:cNvSpPr>
            <a:spLocks noGrp="1" noChangeArrowheads="1"/>
          </p:cNvSpPr>
          <p:nvPr>
            <p:ph type="sldNum" sz="quarter" idx="11"/>
          </p:nvPr>
        </p:nvSpPr>
        <p:spPr>
          <a:ln/>
        </p:spPr>
        <p:txBody>
          <a:bodyPr/>
          <a:lstStyle>
            <a:lvl1pPr>
              <a:defRPr/>
            </a:lvl1pPr>
          </a:lstStyle>
          <a:p>
            <a:fld id="{5BA54B1A-8DC1-4B4A-8EBE-AAF48BBBF601}" type="slidenum">
              <a:rPr lang="en-US" smtClean="0"/>
              <a:pPr/>
              <a:t>‹#›</a:t>
            </a:fld>
            <a:endParaRPr lang="en-US" dirty="0"/>
          </a:p>
        </p:txBody>
      </p:sp>
    </p:spTree>
  </p:cSld>
  <p:clrMapOvr>
    <a:masterClrMapping/>
  </p:clrMapOvr>
  <p:transition xmlns:p14="http://schemas.microsoft.com/office/powerpoint/2010/main" advClick="0"/>
  <p:timing>
    <p:tnLst>
      <p:par>
        <p:cTn xmlns:p14="http://schemas.microsoft.com/office/powerpoint/2010/mai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Custom Layout">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3BE7ABEF-B63E-4C92-BED0-2D0202B66666}" type="datetime1">
              <a:rPr lang="en-US" smtClean="0"/>
              <a:pPr/>
              <a:t>20/04/17</a:t>
            </a:fld>
            <a:endParaRPr lang="en-US" dirty="0"/>
          </a:p>
        </p:txBody>
      </p:sp>
      <p:sp>
        <p:nvSpPr>
          <p:cNvPr id="5" name="Slide Number Placeholder 4"/>
          <p:cNvSpPr>
            <a:spLocks noGrp="1"/>
          </p:cNvSpPr>
          <p:nvPr>
            <p:ph type="sldNum" sz="quarter" idx="12"/>
          </p:nvPr>
        </p:nvSpPr>
        <p:spPr/>
        <p:txBody>
          <a:bodyPr/>
          <a:lstStyle/>
          <a:p>
            <a:fld id="{5BA54B1A-8DC1-4B4A-8EBE-AAF48BBBF601}" type="slidenum">
              <a:rPr lang="en-US" smtClean="0"/>
              <a:pPr/>
              <a:t>‹#›</a:t>
            </a:fld>
            <a:endParaRPr lang="en-US" dirty="0"/>
          </a:p>
        </p:txBody>
      </p:sp>
      <p:sp>
        <p:nvSpPr>
          <p:cNvPr id="6" name="Title 5"/>
          <p:cNvSpPr>
            <a:spLocks noGrp="1"/>
          </p:cNvSpPr>
          <p:nvPr>
            <p:ph type="title"/>
          </p:nvPr>
        </p:nvSpPr>
        <p:spPr/>
        <p:txBody>
          <a:bodyPr/>
          <a:lstStyle>
            <a:lvl1pPr>
              <a:defRPr b="0"/>
            </a:lvl1pPr>
          </a:lstStyle>
          <a:p>
            <a:r>
              <a:rPr lang="en-US" dirty="0" smtClean="0"/>
              <a:t>Click to edit Master title style</a:t>
            </a:r>
            <a:endParaRPr lang="en-US" dirty="0"/>
          </a:p>
        </p:txBody>
      </p:sp>
      <p:cxnSp>
        <p:nvCxnSpPr>
          <p:cNvPr id="7" name="Straight Connector 6"/>
          <p:cNvCxnSpPr/>
          <p:nvPr userDrawn="1"/>
        </p:nvCxnSpPr>
        <p:spPr>
          <a:xfrm>
            <a:off x="1835725" y="1066800"/>
            <a:ext cx="6934200" cy="0"/>
          </a:xfrm>
          <a:prstGeom prst="line">
            <a:avLst/>
          </a:prstGeom>
          <a:ln w="25400" cmpd="sng"/>
        </p:spPr>
        <p:style>
          <a:lnRef idx="1">
            <a:schemeClr val="accent1"/>
          </a:lnRef>
          <a:fillRef idx="0">
            <a:schemeClr val="accent1"/>
          </a:fillRef>
          <a:effectRef idx="0">
            <a:schemeClr val="accent1"/>
          </a:effectRef>
          <a:fontRef idx="minor">
            <a:schemeClr val="tx1"/>
          </a:fontRef>
        </p:style>
      </p:cxnSp>
    </p:spTree>
  </p:cSld>
  <p:clrMapOvr>
    <a:masterClrMapping/>
  </p:clrMapOvr>
  <p:transition xmlns:p14="http://schemas.microsoft.com/office/powerpoint/2010/main" advClick="0"/>
  <p:timing>
    <p:tnLst>
      <p:par>
        <p:cTn xmlns:p14="http://schemas.microsoft.com/office/powerpoint/2010/mai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userDrawn="1">
  <p:cSld name="ATK BlankSlide">
    <p:spTree>
      <p:nvGrpSpPr>
        <p:cNvPr id="1" name=""/>
        <p:cNvGrpSpPr/>
        <p:nvPr/>
      </p:nvGrpSpPr>
      <p:grpSpPr>
        <a:xfrm>
          <a:off x="0" y="0"/>
          <a:ext cx="0" cy="0"/>
          <a:chOff x="0" y="0"/>
          <a:chExt cx="0" cy="0"/>
        </a:xfrm>
      </p:grpSpPr>
      <p:sp>
        <p:nvSpPr>
          <p:cNvPr id="2" name="Slide Number Placeholder 4"/>
          <p:cNvSpPr>
            <a:spLocks noGrp="1"/>
          </p:cNvSpPr>
          <p:nvPr>
            <p:ph type="sldNum" sz="quarter" idx="12"/>
          </p:nvPr>
        </p:nvSpPr>
        <p:spPr>
          <a:xfrm>
            <a:off x="7058758" y="6700895"/>
            <a:ext cx="2133600" cy="168275"/>
          </a:xfrm>
        </p:spPr>
        <p:txBody>
          <a:bodyPr/>
          <a:lstStyle/>
          <a:p>
            <a:fld id="{5BA54B1A-8DC1-4B4A-8EBE-AAF48BBBF601}" type="slidenum">
              <a:rPr lang="en-US" smtClean="0"/>
              <a:pPr/>
              <a:t>‹#›</a:t>
            </a:fld>
            <a:endParaRPr lang="en-US" dirty="0"/>
          </a:p>
        </p:txBody>
      </p:sp>
      <p:cxnSp>
        <p:nvCxnSpPr>
          <p:cNvPr id="3" name="Straight Connector 2"/>
          <p:cNvCxnSpPr/>
          <p:nvPr userDrawn="1"/>
        </p:nvCxnSpPr>
        <p:spPr>
          <a:xfrm>
            <a:off x="1835725" y="1066800"/>
            <a:ext cx="6934200" cy="0"/>
          </a:xfrm>
          <a:prstGeom prst="line">
            <a:avLst/>
          </a:prstGeom>
          <a:ln w="25400" cmpd="sng"/>
        </p:spPr>
        <p:style>
          <a:lnRef idx="1">
            <a:schemeClr val="accent1"/>
          </a:lnRef>
          <a:fillRef idx="0">
            <a:schemeClr val="accent1"/>
          </a:fillRef>
          <a:effectRef idx="0">
            <a:schemeClr val="accent1"/>
          </a:effectRef>
          <a:fontRef idx="minor">
            <a:schemeClr val="tx1"/>
          </a:fontRef>
        </p:style>
      </p:cxnSp>
      <p:sp>
        <p:nvSpPr>
          <p:cNvPr id="4" name="Title 5"/>
          <p:cNvSpPr>
            <a:spLocks noGrp="1"/>
          </p:cNvSpPr>
          <p:nvPr>
            <p:ph type="title"/>
          </p:nvPr>
        </p:nvSpPr>
        <p:spPr>
          <a:xfrm>
            <a:off x="1800958" y="315913"/>
            <a:ext cx="7202365" cy="715962"/>
          </a:xfrm>
        </p:spPr>
        <p:txBody>
          <a:bodyPr/>
          <a:lstStyle>
            <a:lvl1pPr>
              <a:defRPr b="0"/>
            </a:lvl1pPr>
          </a:lstStyle>
          <a:p>
            <a:r>
              <a:rPr lang="en-US" dirty="0" smtClean="0"/>
              <a:t>Click to edit Master title style</a:t>
            </a:r>
            <a:endParaRPr lang="en-US" dirty="0"/>
          </a:p>
        </p:txBody>
      </p:sp>
    </p:spTree>
    <p:extLst>
      <p:ext uri="{BB962C8B-B14F-4D97-AF65-F5344CB8AC3E}">
        <p14:creationId xmlns:p14="http://schemas.microsoft.com/office/powerpoint/2010/main" val="698634297"/>
      </p:ext>
    </p:extLst>
  </p:cSld>
  <p:clrMapOvr>
    <a:masterClrMapping/>
  </p:clrMapOvr>
  <p:timing>
    <p:tnLst>
      <p:par>
        <p:cTn xmlns:p14="http://schemas.microsoft.com/office/powerpoint/2010/mai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userDrawn="1">
  <p:cSld name="1_ATK2007 TitleAndText">
    <p:spTree>
      <p:nvGrpSpPr>
        <p:cNvPr id="1" name=""/>
        <p:cNvGrpSpPr/>
        <p:nvPr/>
      </p:nvGrpSpPr>
      <p:grpSpPr>
        <a:xfrm>
          <a:off x="0" y="0"/>
          <a:ext cx="0" cy="0"/>
          <a:chOff x="0" y="0"/>
          <a:chExt cx="0" cy="0"/>
        </a:xfrm>
      </p:grpSpPr>
      <p:sp>
        <p:nvSpPr>
          <p:cNvPr id="6" name="Text Placeholder 4"/>
          <p:cNvSpPr>
            <a:spLocks noGrp="1"/>
          </p:cNvSpPr>
          <p:nvPr>
            <p:ph type="body" sz="quarter" idx="11"/>
          </p:nvPr>
        </p:nvSpPr>
        <p:spPr>
          <a:xfrm>
            <a:off x="244800" y="2091600"/>
            <a:ext cx="8648700" cy="1342046"/>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s-ES_tradnl" dirty="0"/>
          </a:p>
        </p:txBody>
      </p:sp>
      <p:grpSp>
        <p:nvGrpSpPr>
          <p:cNvPr id="2" name="Group 12"/>
          <p:cNvGrpSpPr>
            <a:grpSpLocks/>
          </p:cNvGrpSpPr>
          <p:nvPr userDrawn="1"/>
        </p:nvGrpSpPr>
        <p:grpSpPr bwMode="auto">
          <a:xfrm>
            <a:off x="8388350" y="152406"/>
            <a:ext cx="539750" cy="423863"/>
            <a:chOff x="8388424" y="152636"/>
            <a:chExt cx="540060" cy="422939"/>
          </a:xfrm>
        </p:grpSpPr>
        <p:sp>
          <p:nvSpPr>
            <p:cNvPr id="5" name="Rectangle 4"/>
            <p:cNvSpPr/>
            <p:nvPr userDrawn="1">
              <p:custDataLst>
                <p:tags r:id="rId1"/>
              </p:custDataLst>
            </p:nvPr>
          </p:nvSpPr>
          <p:spPr>
            <a:xfrm>
              <a:off x="8388424" y="152636"/>
              <a:ext cx="540060" cy="422939"/>
            </a:xfrm>
            <a:prstGeom prst="rect">
              <a:avLst/>
            </a:prstGeom>
            <a:solidFill>
              <a:schemeClr val="bg1"/>
            </a:solidFill>
            <a:ln w="12700" cap="rnd">
              <a:noFill/>
            </a:ln>
          </p:spPr>
          <p:style>
            <a:lnRef idx="2">
              <a:schemeClr val="accent1">
                <a:shade val="50000"/>
              </a:schemeClr>
            </a:lnRef>
            <a:fillRef idx="1">
              <a:schemeClr val="accent1"/>
            </a:fillRef>
            <a:effectRef idx="0">
              <a:schemeClr val="accent1"/>
            </a:effectRef>
            <a:fontRef idx="minor">
              <a:schemeClr val="lt1"/>
            </a:fontRef>
          </p:style>
          <p:txBody>
            <a:bodyPr lIns="73152" tIns="73152" rIns="73152" bIns="73152" anchor="ctr"/>
            <a:lstStyle/>
            <a:p>
              <a:pPr algn="ctr">
                <a:lnSpc>
                  <a:spcPct val="90000"/>
                </a:lnSpc>
                <a:spcBef>
                  <a:spcPts val="900"/>
                </a:spcBef>
                <a:buClr>
                  <a:srgbClr val="808080"/>
                </a:buClr>
                <a:defRPr/>
              </a:pPr>
              <a:endParaRPr lang="en-GB" sz="1100" dirty="0">
                <a:solidFill>
                  <a:srgbClr val="003798"/>
                </a:solidFill>
                <a:latin typeface="Arial"/>
              </a:endParaRPr>
            </a:p>
          </p:txBody>
        </p:sp>
        <p:pic>
          <p:nvPicPr>
            <p:cNvPr id="7" name="Picture 9" descr="du-logo"/>
            <p:cNvPicPr>
              <a:picLocks noChangeAspect="1" noChangeArrowheads="1"/>
            </p:cNvPicPr>
            <p:nvPr userDrawn="1">
              <p:custDataLst>
                <p:tags r:id="rId2"/>
              </p:custDataLst>
            </p:nvPr>
          </p:nvPicPr>
          <p:blipFill>
            <a:blip r:embed="rId4" cstate="print"/>
            <a:srcRect/>
            <a:stretch>
              <a:fillRect/>
            </a:stretch>
          </p:blipFill>
          <p:spPr bwMode="auto">
            <a:xfrm>
              <a:off x="8458914" y="178964"/>
              <a:ext cx="346865" cy="346864"/>
            </a:xfrm>
            <a:prstGeom prst="rect">
              <a:avLst/>
            </a:prstGeom>
            <a:noFill/>
            <a:ln w="9525">
              <a:noFill/>
              <a:miter lim="800000"/>
              <a:headEnd/>
              <a:tailEnd/>
            </a:ln>
          </p:spPr>
        </p:pic>
      </p:grpSp>
      <p:sp>
        <p:nvSpPr>
          <p:cNvPr id="8" name="Slide Number Placeholder 4"/>
          <p:cNvSpPr>
            <a:spLocks noGrp="1"/>
          </p:cNvSpPr>
          <p:nvPr>
            <p:ph type="sldNum" sz="quarter" idx="12"/>
          </p:nvPr>
        </p:nvSpPr>
        <p:spPr>
          <a:xfrm>
            <a:off x="7058758" y="6700895"/>
            <a:ext cx="2133600" cy="168275"/>
          </a:xfrm>
        </p:spPr>
        <p:txBody>
          <a:bodyPr/>
          <a:lstStyle/>
          <a:p>
            <a:fld id="{5BA54B1A-8DC1-4B4A-8EBE-AAF48BBBF601}" type="slidenum">
              <a:rPr lang="en-US" smtClean="0"/>
              <a:pPr/>
              <a:t>‹#›</a:t>
            </a:fld>
            <a:endParaRPr lang="en-US" dirty="0"/>
          </a:p>
        </p:txBody>
      </p:sp>
      <p:cxnSp>
        <p:nvCxnSpPr>
          <p:cNvPr id="9" name="Straight Connector 8"/>
          <p:cNvCxnSpPr/>
          <p:nvPr userDrawn="1"/>
        </p:nvCxnSpPr>
        <p:spPr>
          <a:xfrm>
            <a:off x="1835725" y="1066800"/>
            <a:ext cx="6934200" cy="0"/>
          </a:xfrm>
          <a:prstGeom prst="line">
            <a:avLst/>
          </a:prstGeom>
          <a:ln w="25400" cmpd="sng"/>
        </p:spPr>
        <p:style>
          <a:lnRef idx="1">
            <a:schemeClr val="accent1"/>
          </a:lnRef>
          <a:fillRef idx="0">
            <a:schemeClr val="accent1"/>
          </a:fillRef>
          <a:effectRef idx="0">
            <a:schemeClr val="accent1"/>
          </a:effectRef>
          <a:fontRef idx="minor">
            <a:schemeClr val="tx1"/>
          </a:fontRef>
        </p:style>
      </p:cxnSp>
      <p:sp>
        <p:nvSpPr>
          <p:cNvPr id="10" name="Title 5"/>
          <p:cNvSpPr>
            <a:spLocks noGrp="1"/>
          </p:cNvSpPr>
          <p:nvPr>
            <p:ph type="title"/>
          </p:nvPr>
        </p:nvSpPr>
        <p:spPr>
          <a:xfrm>
            <a:off x="1800958" y="315913"/>
            <a:ext cx="7202365" cy="715962"/>
          </a:xfrm>
        </p:spPr>
        <p:txBody>
          <a:bodyPr/>
          <a:lstStyle>
            <a:lvl1pPr>
              <a:defRPr b="0"/>
            </a:lvl1pPr>
          </a:lstStyle>
          <a:p>
            <a:r>
              <a:rPr lang="en-US" dirty="0" smtClean="0"/>
              <a:t>Click to edit Master title style</a:t>
            </a:r>
            <a:endParaRPr lang="en-US" dirty="0"/>
          </a:p>
        </p:txBody>
      </p:sp>
    </p:spTree>
    <p:extLst>
      <p:ext uri="{BB962C8B-B14F-4D97-AF65-F5344CB8AC3E}">
        <p14:creationId xmlns:p14="http://schemas.microsoft.com/office/powerpoint/2010/main" val="1366663696"/>
      </p:ext>
    </p:extLst>
  </p:cSld>
  <p:clrMapOvr>
    <a:masterClrMapping/>
  </p:clrMapOvr>
  <p:timing>
    <p:tnLst>
      <p:par>
        <p:cTn xmlns:p14="http://schemas.microsoft.com/office/powerpoint/2010/mai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p:cSld name="ATK Title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Tree>
    <p:extLst>
      <p:ext uri="{BB962C8B-B14F-4D97-AF65-F5344CB8AC3E}">
        <p14:creationId xmlns:p14="http://schemas.microsoft.com/office/powerpoint/2010/main" val="406788857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a:xfrm>
            <a:off x="457200" y="1600206"/>
            <a:ext cx="8229600" cy="4525963"/>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Slide Number Placeholder 4"/>
          <p:cNvSpPr>
            <a:spLocks noGrp="1"/>
          </p:cNvSpPr>
          <p:nvPr>
            <p:ph type="sldNum" sz="quarter" idx="12"/>
          </p:nvPr>
        </p:nvSpPr>
        <p:spPr>
          <a:xfrm>
            <a:off x="7058758" y="6700895"/>
            <a:ext cx="2133600" cy="168275"/>
          </a:xfrm>
        </p:spPr>
        <p:txBody>
          <a:bodyPr/>
          <a:lstStyle/>
          <a:p>
            <a:fld id="{5BA54B1A-8DC1-4B4A-8EBE-AAF48BBBF601}" type="slidenum">
              <a:rPr lang="en-US" smtClean="0"/>
              <a:pPr/>
              <a:t>‹#›</a:t>
            </a:fld>
            <a:endParaRPr lang="en-US" dirty="0"/>
          </a:p>
        </p:txBody>
      </p:sp>
    </p:spTree>
  </p:cSld>
  <p:clrMapOvr>
    <a:masterClrMapping/>
  </p:clrMapOvr>
  <p:transition xmlns:p14="http://schemas.microsoft.com/office/powerpoint/2010/main" advClick="0"/>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435" y="4406957"/>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435" y="2906713"/>
            <a:ext cx="77724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5"/>
          <p:cNvSpPr>
            <a:spLocks noGrp="1" noChangeArrowheads="1"/>
          </p:cNvSpPr>
          <p:nvPr>
            <p:ph type="dt" sz="half" idx="10"/>
          </p:nvPr>
        </p:nvSpPr>
        <p:spPr>
          <a:ln/>
        </p:spPr>
        <p:txBody>
          <a:bodyPr/>
          <a:lstStyle>
            <a:lvl1pPr>
              <a:defRPr/>
            </a:lvl1pPr>
          </a:lstStyle>
          <a:p>
            <a:fld id="{216AF2E1-850E-4A74-B294-8AAA0DA5A858}" type="datetime1">
              <a:rPr lang="en-US" smtClean="0"/>
              <a:pPr/>
              <a:t>20/04/17</a:t>
            </a:fld>
            <a:endParaRPr lang="en-US" dirty="0"/>
          </a:p>
        </p:txBody>
      </p:sp>
      <p:sp>
        <p:nvSpPr>
          <p:cNvPr id="5" name="Rectangle 7"/>
          <p:cNvSpPr>
            <a:spLocks noGrp="1" noChangeArrowheads="1"/>
          </p:cNvSpPr>
          <p:nvPr>
            <p:ph type="sldNum" sz="quarter" idx="11"/>
          </p:nvPr>
        </p:nvSpPr>
        <p:spPr>
          <a:ln/>
        </p:spPr>
        <p:txBody>
          <a:bodyPr/>
          <a:lstStyle>
            <a:lvl1pPr>
              <a:defRPr/>
            </a:lvl1pPr>
          </a:lstStyle>
          <a:p>
            <a:fld id="{5BA54B1A-8DC1-4B4A-8EBE-AAF48BBBF601}" type="slidenum">
              <a:rPr lang="en-US" smtClean="0"/>
              <a:pPr/>
              <a:t>‹#›</a:t>
            </a:fld>
            <a:endParaRPr lang="en-US" dirty="0"/>
          </a:p>
        </p:txBody>
      </p:sp>
    </p:spTree>
  </p:cSld>
  <p:clrMapOvr>
    <a:masterClrMapping/>
  </p:clrMapOvr>
  <p:transition xmlns:p14="http://schemas.microsoft.com/office/powerpoint/2010/main" advClick="0"/>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3" y="1600206"/>
            <a:ext cx="4044462"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2338" y="1600206"/>
            <a:ext cx="4044462"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5"/>
          <p:cNvSpPr>
            <a:spLocks noGrp="1" noChangeArrowheads="1"/>
          </p:cNvSpPr>
          <p:nvPr>
            <p:ph type="dt" sz="half" idx="10"/>
          </p:nvPr>
        </p:nvSpPr>
        <p:spPr>
          <a:ln/>
        </p:spPr>
        <p:txBody>
          <a:bodyPr/>
          <a:lstStyle>
            <a:lvl1pPr>
              <a:defRPr/>
            </a:lvl1pPr>
          </a:lstStyle>
          <a:p>
            <a:fld id="{F12D5EB0-21F1-407D-B79B-15664E87BC56}" type="datetime1">
              <a:rPr lang="en-US" smtClean="0"/>
              <a:pPr/>
              <a:t>20/04/17</a:t>
            </a:fld>
            <a:endParaRPr lang="en-US" dirty="0"/>
          </a:p>
        </p:txBody>
      </p:sp>
      <p:sp>
        <p:nvSpPr>
          <p:cNvPr id="6" name="Rectangle 7"/>
          <p:cNvSpPr>
            <a:spLocks noGrp="1" noChangeArrowheads="1"/>
          </p:cNvSpPr>
          <p:nvPr>
            <p:ph type="sldNum" sz="quarter" idx="11"/>
          </p:nvPr>
        </p:nvSpPr>
        <p:spPr>
          <a:ln/>
        </p:spPr>
        <p:txBody>
          <a:bodyPr/>
          <a:lstStyle>
            <a:lvl1pPr>
              <a:defRPr/>
            </a:lvl1pPr>
          </a:lstStyle>
          <a:p>
            <a:fld id="{5BA54B1A-8DC1-4B4A-8EBE-AAF48BBBF601}" type="slidenum">
              <a:rPr lang="en-US" smtClean="0"/>
              <a:pPr/>
              <a:t>‹#›</a:t>
            </a:fld>
            <a:endParaRPr lang="en-US" dirty="0"/>
          </a:p>
        </p:txBody>
      </p:sp>
    </p:spTree>
  </p:cSld>
  <p:clrMapOvr>
    <a:masterClrMapping/>
  </p:clrMapOvr>
  <p:transition xmlns:p14="http://schemas.microsoft.com/office/powerpoint/2010/main" advClick="0"/>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066"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066"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298" y="1535113"/>
            <a:ext cx="4041531"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298" y="2174875"/>
            <a:ext cx="4041531"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5"/>
          <p:cNvSpPr>
            <a:spLocks noGrp="1" noChangeArrowheads="1"/>
          </p:cNvSpPr>
          <p:nvPr>
            <p:ph type="dt" sz="half" idx="10"/>
          </p:nvPr>
        </p:nvSpPr>
        <p:spPr>
          <a:ln/>
        </p:spPr>
        <p:txBody>
          <a:bodyPr/>
          <a:lstStyle>
            <a:lvl1pPr>
              <a:defRPr/>
            </a:lvl1pPr>
          </a:lstStyle>
          <a:p>
            <a:fld id="{C11AB4C7-86AC-46DC-AAC3-241487F608F6}" type="datetime1">
              <a:rPr lang="en-US" smtClean="0"/>
              <a:pPr/>
              <a:t>20/04/17</a:t>
            </a:fld>
            <a:endParaRPr lang="en-US" dirty="0"/>
          </a:p>
        </p:txBody>
      </p:sp>
      <p:sp>
        <p:nvSpPr>
          <p:cNvPr id="8" name="Rectangle 7"/>
          <p:cNvSpPr>
            <a:spLocks noGrp="1" noChangeArrowheads="1"/>
          </p:cNvSpPr>
          <p:nvPr>
            <p:ph type="sldNum" sz="quarter" idx="11"/>
          </p:nvPr>
        </p:nvSpPr>
        <p:spPr>
          <a:ln/>
        </p:spPr>
        <p:txBody>
          <a:bodyPr/>
          <a:lstStyle>
            <a:lvl1pPr>
              <a:defRPr/>
            </a:lvl1pPr>
          </a:lstStyle>
          <a:p>
            <a:fld id="{5BA54B1A-8DC1-4B4A-8EBE-AAF48BBBF601}" type="slidenum">
              <a:rPr lang="en-US" smtClean="0"/>
              <a:pPr/>
              <a:t>‹#›</a:t>
            </a:fld>
            <a:endParaRPr lang="en-US" dirty="0"/>
          </a:p>
        </p:txBody>
      </p:sp>
    </p:spTree>
  </p:cSld>
  <p:clrMapOvr>
    <a:masterClrMapping/>
  </p:clrMapOvr>
  <p:transition xmlns:p14="http://schemas.microsoft.com/office/powerpoint/2010/main" advClick="0"/>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0"/>
            </a:lvl1pPr>
          </a:lstStyle>
          <a:p>
            <a:r>
              <a:rPr lang="en-US" dirty="0" smtClean="0"/>
              <a:t>Click to edit Master title style</a:t>
            </a:r>
            <a:endParaRPr lang="en-US" dirty="0"/>
          </a:p>
        </p:txBody>
      </p:sp>
      <p:sp>
        <p:nvSpPr>
          <p:cNvPr id="3" name="Rectangle 5"/>
          <p:cNvSpPr>
            <a:spLocks noGrp="1" noChangeArrowheads="1"/>
          </p:cNvSpPr>
          <p:nvPr>
            <p:ph type="dt" sz="half" idx="10"/>
          </p:nvPr>
        </p:nvSpPr>
        <p:spPr>
          <a:ln/>
        </p:spPr>
        <p:txBody>
          <a:bodyPr/>
          <a:lstStyle>
            <a:lvl1pPr>
              <a:defRPr/>
            </a:lvl1pPr>
          </a:lstStyle>
          <a:p>
            <a:fld id="{02BD9926-CB1A-4509-B9AA-F6A3DAAFDC21}" type="datetime1">
              <a:rPr lang="en-US" smtClean="0"/>
              <a:pPr/>
              <a:t>20/04/17</a:t>
            </a:fld>
            <a:endParaRPr lang="en-US" dirty="0"/>
          </a:p>
        </p:txBody>
      </p:sp>
      <p:sp>
        <p:nvSpPr>
          <p:cNvPr id="4" name="Rectangle 7"/>
          <p:cNvSpPr>
            <a:spLocks noGrp="1" noChangeArrowheads="1"/>
          </p:cNvSpPr>
          <p:nvPr>
            <p:ph type="sldNum" sz="quarter" idx="11"/>
          </p:nvPr>
        </p:nvSpPr>
        <p:spPr>
          <a:ln/>
        </p:spPr>
        <p:txBody>
          <a:bodyPr/>
          <a:lstStyle>
            <a:lvl1pPr>
              <a:defRPr/>
            </a:lvl1pPr>
          </a:lstStyle>
          <a:p>
            <a:fld id="{5BA54B1A-8DC1-4B4A-8EBE-AAF48BBBF601}" type="slidenum">
              <a:rPr lang="en-US" smtClean="0"/>
              <a:pPr/>
              <a:t>‹#›</a:t>
            </a:fld>
            <a:endParaRPr lang="en-US" dirty="0"/>
          </a:p>
        </p:txBody>
      </p:sp>
      <p:cxnSp>
        <p:nvCxnSpPr>
          <p:cNvPr id="5" name="Straight Connector 4"/>
          <p:cNvCxnSpPr/>
          <p:nvPr userDrawn="1"/>
        </p:nvCxnSpPr>
        <p:spPr>
          <a:xfrm>
            <a:off x="1835725" y="1066800"/>
            <a:ext cx="6934200" cy="0"/>
          </a:xfrm>
          <a:prstGeom prst="line">
            <a:avLst/>
          </a:prstGeom>
          <a:ln w="25400" cmpd="sng"/>
        </p:spPr>
        <p:style>
          <a:lnRef idx="1">
            <a:schemeClr val="accent1"/>
          </a:lnRef>
          <a:fillRef idx="0">
            <a:schemeClr val="accent1"/>
          </a:fillRef>
          <a:effectRef idx="0">
            <a:schemeClr val="accent1"/>
          </a:effectRef>
          <a:fontRef idx="minor">
            <a:schemeClr val="tx1"/>
          </a:fontRef>
        </p:style>
      </p:cxnSp>
    </p:spTree>
  </p:cSld>
  <p:clrMapOvr>
    <a:masterClrMapping/>
  </p:clrMapOvr>
  <p:transition xmlns:p14="http://schemas.microsoft.com/office/powerpoint/2010/main" advClick="0"/>
  <p:timing>
    <p:tnLst>
      <p:par>
        <p:cTn xmlns:p14="http://schemas.microsoft.com/office/powerpoint/2010/mai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Rectangle 5"/>
          <p:cNvSpPr>
            <a:spLocks noGrp="1" noChangeArrowheads="1"/>
          </p:cNvSpPr>
          <p:nvPr>
            <p:ph type="dt" sz="half" idx="10"/>
          </p:nvPr>
        </p:nvSpPr>
        <p:spPr>
          <a:ln/>
        </p:spPr>
        <p:txBody>
          <a:bodyPr/>
          <a:lstStyle>
            <a:lvl1pPr>
              <a:defRPr/>
            </a:lvl1pPr>
          </a:lstStyle>
          <a:p>
            <a:fld id="{F2D163E2-8A19-425A-90A9-D7FBAD9F396B}" type="datetime1">
              <a:rPr lang="en-US" smtClean="0"/>
              <a:pPr/>
              <a:t>20/04/17</a:t>
            </a:fld>
            <a:endParaRPr lang="en-US" dirty="0"/>
          </a:p>
        </p:txBody>
      </p:sp>
      <p:sp>
        <p:nvSpPr>
          <p:cNvPr id="3" name="Rectangle 7"/>
          <p:cNvSpPr>
            <a:spLocks noGrp="1" noChangeArrowheads="1"/>
          </p:cNvSpPr>
          <p:nvPr>
            <p:ph type="sldNum" sz="quarter" idx="11"/>
          </p:nvPr>
        </p:nvSpPr>
        <p:spPr>
          <a:ln/>
        </p:spPr>
        <p:txBody>
          <a:bodyPr/>
          <a:lstStyle>
            <a:lvl1pPr>
              <a:defRPr/>
            </a:lvl1pPr>
          </a:lstStyle>
          <a:p>
            <a:fld id="{5BA54B1A-8DC1-4B4A-8EBE-AAF48BBBF601}" type="slidenum">
              <a:rPr lang="en-US" smtClean="0"/>
              <a:pPr/>
              <a:t>‹#›</a:t>
            </a:fld>
            <a:endParaRPr lang="en-US" dirty="0"/>
          </a:p>
        </p:txBody>
      </p:sp>
    </p:spTree>
  </p:cSld>
  <p:clrMapOvr>
    <a:masterClrMapping/>
  </p:clrMapOvr>
  <p:transition xmlns:p14="http://schemas.microsoft.com/office/powerpoint/2010/main" advClick="0"/>
  <p:timing>
    <p:tnLst>
      <p:par>
        <p:cTn xmlns:p14="http://schemas.microsoft.com/office/powerpoint/2010/mai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7" y="273050"/>
            <a:ext cx="3008435"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538" y="273066"/>
            <a:ext cx="5111262"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7" y="1435103"/>
            <a:ext cx="3008435"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5"/>
          <p:cNvSpPr>
            <a:spLocks noGrp="1" noChangeArrowheads="1"/>
          </p:cNvSpPr>
          <p:nvPr>
            <p:ph type="dt" sz="half" idx="10"/>
          </p:nvPr>
        </p:nvSpPr>
        <p:spPr>
          <a:ln/>
        </p:spPr>
        <p:txBody>
          <a:bodyPr/>
          <a:lstStyle>
            <a:lvl1pPr>
              <a:defRPr/>
            </a:lvl1pPr>
          </a:lstStyle>
          <a:p>
            <a:fld id="{21D5DF27-BD09-4DEF-B9D0-88B7CD7B170D}" type="datetime1">
              <a:rPr lang="en-US" smtClean="0"/>
              <a:pPr/>
              <a:t>20/04/17</a:t>
            </a:fld>
            <a:endParaRPr lang="en-US" dirty="0"/>
          </a:p>
        </p:txBody>
      </p:sp>
      <p:sp>
        <p:nvSpPr>
          <p:cNvPr id="6" name="Rectangle 7"/>
          <p:cNvSpPr>
            <a:spLocks noGrp="1" noChangeArrowheads="1"/>
          </p:cNvSpPr>
          <p:nvPr>
            <p:ph type="sldNum" sz="quarter" idx="11"/>
          </p:nvPr>
        </p:nvSpPr>
        <p:spPr>
          <a:ln/>
        </p:spPr>
        <p:txBody>
          <a:bodyPr/>
          <a:lstStyle>
            <a:lvl1pPr>
              <a:defRPr/>
            </a:lvl1pPr>
          </a:lstStyle>
          <a:p>
            <a:fld id="{5BA54B1A-8DC1-4B4A-8EBE-AAF48BBBF601}" type="slidenum">
              <a:rPr lang="en-US" smtClean="0"/>
              <a:pPr/>
              <a:t>‹#›</a:t>
            </a:fld>
            <a:endParaRPr lang="en-US" dirty="0"/>
          </a:p>
        </p:txBody>
      </p:sp>
    </p:spTree>
  </p:cSld>
  <p:clrMapOvr>
    <a:masterClrMapping/>
  </p:clrMapOvr>
  <p:transition xmlns:p14="http://schemas.microsoft.com/office/powerpoint/2010/main" advClick="0"/>
  <p:timing>
    <p:tnLst>
      <p:par>
        <p:cTn xmlns:p14="http://schemas.microsoft.com/office/powerpoint/2010/mai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166"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166"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smtClean="0"/>
              <a:t>Click icon to add picture</a:t>
            </a:r>
          </a:p>
        </p:txBody>
      </p:sp>
      <p:sp>
        <p:nvSpPr>
          <p:cNvPr id="4" name="Text Placeholder 3"/>
          <p:cNvSpPr>
            <a:spLocks noGrp="1"/>
          </p:cNvSpPr>
          <p:nvPr>
            <p:ph type="body" sz="half" idx="2"/>
          </p:nvPr>
        </p:nvSpPr>
        <p:spPr>
          <a:xfrm>
            <a:off x="1792166"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5"/>
          <p:cNvSpPr>
            <a:spLocks noGrp="1" noChangeArrowheads="1"/>
          </p:cNvSpPr>
          <p:nvPr>
            <p:ph type="dt" sz="half" idx="10"/>
          </p:nvPr>
        </p:nvSpPr>
        <p:spPr>
          <a:ln/>
        </p:spPr>
        <p:txBody>
          <a:bodyPr/>
          <a:lstStyle>
            <a:lvl1pPr>
              <a:defRPr/>
            </a:lvl1pPr>
          </a:lstStyle>
          <a:p>
            <a:fld id="{36CC35C1-9CB2-4C26-86F1-B94E3CC67DBB}" type="datetime1">
              <a:rPr lang="en-US" smtClean="0"/>
              <a:pPr/>
              <a:t>20/04/17</a:t>
            </a:fld>
            <a:endParaRPr lang="en-US" dirty="0"/>
          </a:p>
        </p:txBody>
      </p:sp>
      <p:sp>
        <p:nvSpPr>
          <p:cNvPr id="6" name="Rectangle 7"/>
          <p:cNvSpPr>
            <a:spLocks noGrp="1" noChangeArrowheads="1"/>
          </p:cNvSpPr>
          <p:nvPr>
            <p:ph type="sldNum" sz="quarter" idx="11"/>
          </p:nvPr>
        </p:nvSpPr>
        <p:spPr>
          <a:ln/>
        </p:spPr>
        <p:txBody>
          <a:bodyPr/>
          <a:lstStyle>
            <a:lvl1pPr>
              <a:defRPr/>
            </a:lvl1pPr>
          </a:lstStyle>
          <a:p>
            <a:fld id="{5BA54B1A-8DC1-4B4A-8EBE-AAF48BBBF601}" type="slidenum">
              <a:rPr lang="en-US" smtClean="0"/>
              <a:pPr/>
              <a:t>‹#›</a:t>
            </a:fld>
            <a:endParaRPr lang="en-US" dirty="0"/>
          </a:p>
        </p:txBody>
      </p:sp>
    </p:spTree>
  </p:cSld>
  <p:clrMapOvr>
    <a:masterClrMapping/>
  </p:clrMapOvr>
  <p:transition xmlns:p14="http://schemas.microsoft.com/office/powerpoint/2010/main" advClick="0"/>
  <p:timing>
    <p:tnLst>
      <p:par>
        <p:cTn xmlns:p14="http://schemas.microsoft.com/office/powerpoint/2010/main" id="1" dur="indefinite" restart="never" nodeType="tmRoot"/>
      </p:par>
    </p:tnLst>
  </p:timing>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20" Type="http://schemas.openxmlformats.org/officeDocument/2006/relationships/image" Target="../media/image2.jpeg"/><Relationship Id="rId21" Type="http://schemas.openxmlformats.org/officeDocument/2006/relationships/image" Target="../media/image3.jpeg"/><Relationship Id="rId10" Type="http://schemas.openxmlformats.org/officeDocument/2006/relationships/slideLayout" Target="../slideLayouts/slideLayout10.xml"/><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slideLayout" Target="../slideLayouts/slideLayout13.xml"/><Relationship Id="rId14" Type="http://schemas.openxmlformats.org/officeDocument/2006/relationships/slideLayout" Target="../slideLayouts/slideLayout14.xml"/><Relationship Id="rId15" Type="http://schemas.openxmlformats.org/officeDocument/2006/relationships/slideLayout" Target="../slideLayouts/slideLayout15.xml"/><Relationship Id="rId16" Type="http://schemas.openxmlformats.org/officeDocument/2006/relationships/slideLayout" Target="../slideLayouts/slideLayout16.xml"/><Relationship Id="rId17" Type="http://schemas.openxmlformats.org/officeDocument/2006/relationships/slideLayout" Target="../slideLayouts/slideLayout17.xml"/><Relationship Id="rId18" Type="http://schemas.openxmlformats.org/officeDocument/2006/relationships/theme" Target="../theme/theme1.xml"/><Relationship Id="rId19" Type="http://schemas.openxmlformats.org/officeDocument/2006/relationships/image" Target="../media/image1.jp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9">
            <a:lum/>
          </a:blip>
          <a:srcRect/>
          <a:stretch>
            <a:fillRect/>
          </a:stretch>
        </a:blipFill>
        <a:effectLst/>
      </p:bgPr>
    </p:bg>
    <p:spTree>
      <p:nvGrpSpPr>
        <p:cNvPr id="1" name=""/>
        <p:cNvGrpSpPr/>
        <p:nvPr/>
      </p:nvGrpSpPr>
      <p:grpSpPr>
        <a:xfrm>
          <a:off x="0" y="0"/>
          <a:ext cx="0" cy="0"/>
          <a:chOff x="0" y="0"/>
          <a:chExt cx="0" cy="0"/>
        </a:xfrm>
      </p:grpSpPr>
      <p:pic>
        <p:nvPicPr>
          <p:cNvPr id="10242" name="Picture 2" descr="du-radial-blue-side"/>
          <p:cNvPicPr>
            <a:picLocks noChangeAspect="1" noChangeArrowheads="1"/>
          </p:cNvPicPr>
          <p:nvPr/>
        </p:nvPicPr>
        <p:blipFill>
          <a:blip r:embed="rId20" cstate="print"/>
          <a:srcRect/>
          <a:stretch>
            <a:fillRect/>
          </a:stretch>
        </p:blipFill>
        <p:spPr bwMode="auto">
          <a:xfrm>
            <a:off x="5" y="0"/>
            <a:ext cx="1946031" cy="6858000"/>
          </a:xfrm>
          <a:prstGeom prst="rect">
            <a:avLst/>
          </a:prstGeom>
          <a:noFill/>
          <a:ln w="9525">
            <a:noFill/>
            <a:miter lim="800000"/>
            <a:headEnd/>
            <a:tailEnd/>
          </a:ln>
        </p:spPr>
      </p:pic>
      <p:sp>
        <p:nvSpPr>
          <p:cNvPr id="10243" name="Rectangle 3"/>
          <p:cNvSpPr>
            <a:spLocks noGrp="1" noChangeArrowheads="1"/>
          </p:cNvSpPr>
          <p:nvPr>
            <p:ph type="title"/>
          </p:nvPr>
        </p:nvSpPr>
        <p:spPr bwMode="auto">
          <a:xfrm>
            <a:off x="1800958" y="315913"/>
            <a:ext cx="7202365" cy="715962"/>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30725" name="Rectangle 5"/>
          <p:cNvSpPr>
            <a:spLocks noGrp="1" noChangeArrowheads="1"/>
          </p:cNvSpPr>
          <p:nvPr>
            <p:ph type="dt" sz="half" idx="2"/>
          </p:nvPr>
        </p:nvSpPr>
        <p:spPr bwMode="auto">
          <a:xfrm>
            <a:off x="1125415" y="6629457"/>
            <a:ext cx="2133600" cy="16827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a:solidFill>
                  <a:srgbClr val="003798"/>
                </a:solidFill>
                <a:latin typeface="Verdana" pitchFamily="34" charset="0"/>
                <a:cs typeface="Arial" charset="0"/>
              </a:defRPr>
            </a:lvl1pPr>
          </a:lstStyle>
          <a:p>
            <a:fld id="{B97785CD-22D8-48AE-9C16-80A17C965B22}" type="datetime1">
              <a:rPr lang="en-US" smtClean="0"/>
              <a:pPr/>
              <a:t>20/04/17</a:t>
            </a:fld>
            <a:endParaRPr lang="en-US" dirty="0"/>
          </a:p>
        </p:txBody>
      </p:sp>
      <p:sp>
        <p:nvSpPr>
          <p:cNvPr id="30727" name="Rectangle 7"/>
          <p:cNvSpPr>
            <a:spLocks noGrp="1" noChangeArrowheads="1"/>
          </p:cNvSpPr>
          <p:nvPr>
            <p:ph type="sldNum" sz="quarter" idx="4"/>
          </p:nvPr>
        </p:nvSpPr>
        <p:spPr bwMode="auto">
          <a:xfrm>
            <a:off x="7058758" y="6700895"/>
            <a:ext cx="2133600" cy="16827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800">
                <a:solidFill>
                  <a:srgbClr val="003798"/>
                </a:solidFill>
                <a:latin typeface="Arial" charset="0"/>
                <a:cs typeface="Arial" charset="0"/>
              </a:defRPr>
            </a:lvl1pPr>
          </a:lstStyle>
          <a:p>
            <a:fld id="{5BA54B1A-8DC1-4B4A-8EBE-AAF48BBBF601}" type="slidenum">
              <a:rPr lang="en-US" smtClean="0"/>
              <a:pPr/>
              <a:t>‹#›</a:t>
            </a:fld>
            <a:endParaRPr lang="en-US" dirty="0"/>
          </a:p>
        </p:txBody>
      </p:sp>
      <p:pic>
        <p:nvPicPr>
          <p:cNvPr id="10246" name="Picture 8" descr="du-white-blue®"/>
          <p:cNvPicPr>
            <a:picLocks noChangeAspect="1" noChangeArrowheads="1"/>
          </p:cNvPicPr>
          <p:nvPr/>
        </p:nvPicPr>
        <p:blipFill>
          <a:blip r:embed="rId21" cstate="print">
            <a:clrChange>
              <a:clrFrom>
                <a:srgbClr val="00AEDB"/>
              </a:clrFrom>
              <a:clrTo>
                <a:srgbClr val="00AEDB">
                  <a:alpha val="0"/>
                </a:srgbClr>
              </a:clrTo>
            </a:clrChange>
          </a:blip>
          <a:srcRect r="-2380"/>
          <a:stretch>
            <a:fillRect/>
          </a:stretch>
        </p:blipFill>
        <p:spPr bwMode="auto">
          <a:xfrm>
            <a:off x="115766" y="150830"/>
            <a:ext cx="694592" cy="854075"/>
          </a:xfrm>
          <a:prstGeom prst="rect">
            <a:avLst/>
          </a:prstGeom>
          <a:noFill/>
          <a:ln w="9525">
            <a:noFill/>
            <a:miter lim="800000"/>
            <a:headEnd/>
            <a:tailEnd/>
          </a:ln>
        </p:spPr>
      </p:pic>
      <p:sp>
        <p:nvSpPr>
          <p:cNvPr id="30733" name="Text Box 13"/>
          <p:cNvSpPr txBox="1">
            <a:spLocks noChangeArrowheads="1"/>
          </p:cNvSpPr>
          <p:nvPr/>
        </p:nvSpPr>
        <p:spPr bwMode="auto">
          <a:xfrm>
            <a:off x="3365998" y="6629400"/>
            <a:ext cx="3090911" cy="230832"/>
          </a:xfrm>
          <a:prstGeom prst="rect">
            <a:avLst/>
          </a:prstGeom>
          <a:noFill/>
          <a:ln w="9525">
            <a:noFill/>
            <a:miter lim="800000"/>
            <a:headEnd/>
            <a:tailEnd/>
          </a:ln>
          <a:effectLst/>
        </p:spPr>
        <p:txBody>
          <a:bodyPr wrap="none">
            <a:spAutoFit/>
          </a:bodyPr>
          <a:lstStyle/>
          <a:p>
            <a:pPr>
              <a:defRPr/>
            </a:pPr>
            <a:r>
              <a:rPr lang="en-US" sz="900" b="1" dirty="0">
                <a:solidFill>
                  <a:srgbClr val="003798"/>
                </a:solidFill>
              </a:rPr>
              <a:t>© </a:t>
            </a:r>
            <a:r>
              <a:rPr lang="en-US" sz="900" b="1" dirty="0" smtClean="0">
                <a:solidFill>
                  <a:srgbClr val="003798"/>
                </a:solidFill>
              </a:rPr>
              <a:t>2012. </a:t>
            </a:r>
            <a:r>
              <a:rPr lang="en-US" sz="900" b="1" dirty="0">
                <a:solidFill>
                  <a:srgbClr val="003798"/>
                </a:solidFill>
              </a:rPr>
              <a:t>Proprietary and Strictly Confidential</a:t>
            </a:r>
          </a:p>
        </p:txBody>
      </p:sp>
    </p:spTree>
  </p:cSld>
  <p:clrMap bg1="lt1" tx1="dk1" bg2="lt2" tx2="dk2" accent1="accent1" accent2="accent2" accent3="accent3" accent4="accent4" accent5="accent5" accent6="accent6" hlink="hlink" folHlink="folHlink"/>
  <p:sldLayoutIdLst>
    <p:sldLayoutId id="2147483675" r:id="rId1"/>
    <p:sldLayoutId id="2147483676" r:id="rId2"/>
    <p:sldLayoutId id="2147483677" r:id="rId3"/>
    <p:sldLayoutId id="2147483678" r:id="rId4"/>
    <p:sldLayoutId id="2147483679" r:id="rId5"/>
    <p:sldLayoutId id="2147483680" r:id="rId6"/>
    <p:sldLayoutId id="2147483681" r:id="rId7"/>
    <p:sldLayoutId id="2147483682" r:id="rId8"/>
    <p:sldLayoutId id="2147483683" r:id="rId9"/>
    <p:sldLayoutId id="2147483684" r:id="rId10"/>
    <p:sldLayoutId id="2147483685" r:id="rId11"/>
    <p:sldLayoutId id="2147483686" r:id="rId12"/>
    <p:sldLayoutId id="2147483687" r:id="rId13"/>
    <p:sldLayoutId id="2147483688" r:id="rId14"/>
    <p:sldLayoutId id="2147483689" r:id="rId15"/>
    <p:sldLayoutId id="2147483690" r:id="rId16"/>
    <p:sldLayoutId id="2147483691" r:id="rId17"/>
  </p:sldLayoutIdLst>
  <p:transition xmlns:p14="http://schemas.microsoft.com/office/powerpoint/2010/main" advClick="0"/>
  <p:hf hdr="0" ftr="0" dt="0"/>
  <p:txStyles>
    <p:titleStyle>
      <a:lvl1pPr algn="l" rtl="0" eaLnBrk="1" fontAlgn="base" hangingPunct="1">
        <a:spcBef>
          <a:spcPct val="0"/>
        </a:spcBef>
        <a:spcAft>
          <a:spcPct val="0"/>
        </a:spcAft>
        <a:defRPr sz="2000" b="1">
          <a:solidFill>
            <a:srgbClr val="003798"/>
          </a:solidFill>
          <a:latin typeface="+mj-lt"/>
          <a:ea typeface="+mj-ea"/>
          <a:cs typeface="+mj-cs"/>
        </a:defRPr>
      </a:lvl1pPr>
      <a:lvl2pPr algn="l" rtl="0" eaLnBrk="1" fontAlgn="base" hangingPunct="1">
        <a:spcBef>
          <a:spcPct val="0"/>
        </a:spcBef>
        <a:spcAft>
          <a:spcPct val="0"/>
        </a:spcAft>
        <a:defRPr sz="2000" b="1">
          <a:solidFill>
            <a:srgbClr val="003798"/>
          </a:solidFill>
          <a:latin typeface="Arial" pitchFamily="34" charset="0"/>
          <a:cs typeface="Arial" pitchFamily="34" charset="0"/>
        </a:defRPr>
      </a:lvl2pPr>
      <a:lvl3pPr algn="l" rtl="0" eaLnBrk="1" fontAlgn="base" hangingPunct="1">
        <a:spcBef>
          <a:spcPct val="0"/>
        </a:spcBef>
        <a:spcAft>
          <a:spcPct val="0"/>
        </a:spcAft>
        <a:defRPr sz="2000" b="1">
          <a:solidFill>
            <a:srgbClr val="003798"/>
          </a:solidFill>
          <a:latin typeface="Arial" pitchFamily="34" charset="0"/>
          <a:cs typeface="Arial" pitchFamily="34" charset="0"/>
        </a:defRPr>
      </a:lvl3pPr>
      <a:lvl4pPr algn="l" rtl="0" eaLnBrk="1" fontAlgn="base" hangingPunct="1">
        <a:spcBef>
          <a:spcPct val="0"/>
        </a:spcBef>
        <a:spcAft>
          <a:spcPct val="0"/>
        </a:spcAft>
        <a:defRPr sz="2000" b="1">
          <a:solidFill>
            <a:srgbClr val="003798"/>
          </a:solidFill>
          <a:latin typeface="Arial" pitchFamily="34" charset="0"/>
          <a:cs typeface="Arial" pitchFamily="34" charset="0"/>
        </a:defRPr>
      </a:lvl4pPr>
      <a:lvl5pPr algn="l" rtl="0" eaLnBrk="1" fontAlgn="base" hangingPunct="1">
        <a:spcBef>
          <a:spcPct val="0"/>
        </a:spcBef>
        <a:spcAft>
          <a:spcPct val="0"/>
        </a:spcAft>
        <a:defRPr sz="2000" b="1">
          <a:solidFill>
            <a:srgbClr val="003798"/>
          </a:solidFill>
          <a:latin typeface="Arial" pitchFamily="34" charset="0"/>
          <a:cs typeface="Arial" pitchFamily="34" charset="0"/>
        </a:defRPr>
      </a:lvl5pPr>
      <a:lvl6pPr marL="457200" algn="l" rtl="0" eaLnBrk="1" fontAlgn="base" hangingPunct="1">
        <a:spcBef>
          <a:spcPct val="0"/>
        </a:spcBef>
        <a:spcAft>
          <a:spcPct val="0"/>
        </a:spcAft>
        <a:defRPr sz="2000" b="1">
          <a:solidFill>
            <a:srgbClr val="003798"/>
          </a:solidFill>
          <a:latin typeface="Arial" pitchFamily="34" charset="0"/>
          <a:cs typeface="Arial" pitchFamily="34" charset="0"/>
        </a:defRPr>
      </a:lvl6pPr>
      <a:lvl7pPr marL="914400" algn="l" rtl="0" eaLnBrk="1" fontAlgn="base" hangingPunct="1">
        <a:spcBef>
          <a:spcPct val="0"/>
        </a:spcBef>
        <a:spcAft>
          <a:spcPct val="0"/>
        </a:spcAft>
        <a:defRPr sz="2000" b="1">
          <a:solidFill>
            <a:srgbClr val="003798"/>
          </a:solidFill>
          <a:latin typeface="Arial" pitchFamily="34" charset="0"/>
          <a:cs typeface="Arial" pitchFamily="34" charset="0"/>
        </a:defRPr>
      </a:lvl7pPr>
      <a:lvl8pPr marL="1371600" algn="l" rtl="0" eaLnBrk="1" fontAlgn="base" hangingPunct="1">
        <a:spcBef>
          <a:spcPct val="0"/>
        </a:spcBef>
        <a:spcAft>
          <a:spcPct val="0"/>
        </a:spcAft>
        <a:defRPr sz="2000" b="1">
          <a:solidFill>
            <a:srgbClr val="003798"/>
          </a:solidFill>
          <a:latin typeface="Arial" pitchFamily="34" charset="0"/>
          <a:cs typeface="Arial" pitchFamily="34" charset="0"/>
        </a:defRPr>
      </a:lvl8pPr>
      <a:lvl9pPr marL="1828800" algn="l" rtl="0" eaLnBrk="1" fontAlgn="base" hangingPunct="1">
        <a:spcBef>
          <a:spcPct val="0"/>
        </a:spcBef>
        <a:spcAft>
          <a:spcPct val="0"/>
        </a:spcAft>
        <a:defRPr sz="2000" b="1">
          <a:solidFill>
            <a:srgbClr val="003798"/>
          </a:solidFill>
          <a:latin typeface="Arial" pitchFamily="34" charset="0"/>
          <a:cs typeface="Arial" pitchFamily="34" charset="0"/>
        </a:defRPr>
      </a:lvl9pPr>
    </p:titleStyle>
    <p:bodyStyle>
      <a:lvl1pPr marL="342900" indent="-342900" algn="l" rtl="0" eaLnBrk="1" fontAlgn="base" hangingPunct="1">
        <a:spcBef>
          <a:spcPct val="20000"/>
        </a:spcBef>
        <a:spcAft>
          <a:spcPct val="0"/>
        </a:spcAft>
        <a:buChar char="•"/>
        <a:defRPr sz="1600">
          <a:solidFill>
            <a:srgbClr val="003798"/>
          </a:solidFill>
          <a:latin typeface="+mn-lt"/>
          <a:ea typeface="+mn-ea"/>
          <a:cs typeface="+mn-cs"/>
        </a:defRPr>
      </a:lvl1pPr>
      <a:lvl2pPr marL="742950" indent="-285750" algn="l" rtl="0" eaLnBrk="1" fontAlgn="base" hangingPunct="1">
        <a:spcBef>
          <a:spcPct val="20000"/>
        </a:spcBef>
        <a:spcAft>
          <a:spcPct val="0"/>
        </a:spcAft>
        <a:buChar char="–"/>
        <a:defRPr sz="1600">
          <a:solidFill>
            <a:srgbClr val="003798"/>
          </a:solidFill>
          <a:latin typeface="+mn-lt"/>
          <a:cs typeface="+mn-cs"/>
        </a:defRPr>
      </a:lvl2pPr>
      <a:lvl3pPr marL="1143000" indent="-228600" algn="l" rtl="0" eaLnBrk="1" fontAlgn="base" hangingPunct="1">
        <a:spcBef>
          <a:spcPct val="20000"/>
        </a:spcBef>
        <a:spcAft>
          <a:spcPct val="0"/>
        </a:spcAft>
        <a:buChar char="•"/>
        <a:defRPr sz="1600">
          <a:solidFill>
            <a:srgbClr val="003798"/>
          </a:solidFill>
          <a:latin typeface="+mn-lt"/>
          <a:cs typeface="+mn-cs"/>
        </a:defRPr>
      </a:lvl3pPr>
      <a:lvl4pPr marL="1600200" indent="-228600" algn="l" rtl="0" eaLnBrk="1" fontAlgn="base" hangingPunct="1">
        <a:spcBef>
          <a:spcPct val="20000"/>
        </a:spcBef>
        <a:spcAft>
          <a:spcPct val="0"/>
        </a:spcAft>
        <a:buChar char="–"/>
        <a:defRPr sz="1600">
          <a:solidFill>
            <a:srgbClr val="003798"/>
          </a:solidFill>
          <a:latin typeface="+mn-lt"/>
          <a:cs typeface="+mn-cs"/>
        </a:defRPr>
      </a:lvl4pPr>
      <a:lvl5pPr marL="2057400" indent="-228600" algn="l" rtl="0" eaLnBrk="1" fontAlgn="base" hangingPunct="1">
        <a:spcBef>
          <a:spcPct val="20000"/>
        </a:spcBef>
        <a:spcAft>
          <a:spcPct val="0"/>
        </a:spcAft>
        <a:buChar char="»"/>
        <a:defRPr sz="1600">
          <a:solidFill>
            <a:srgbClr val="003798"/>
          </a:solidFill>
          <a:latin typeface="+mn-lt"/>
          <a:cs typeface="+mn-cs"/>
        </a:defRPr>
      </a:lvl5pPr>
      <a:lvl6pPr marL="2514600" indent="-228600" algn="l" rtl="0" eaLnBrk="1" fontAlgn="base" hangingPunct="1">
        <a:spcBef>
          <a:spcPct val="20000"/>
        </a:spcBef>
        <a:spcAft>
          <a:spcPct val="0"/>
        </a:spcAft>
        <a:buChar char="»"/>
        <a:defRPr sz="1600">
          <a:solidFill>
            <a:srgbClr val="003798"/>
          </a:solidFill>
          <a:latin typeface="+mn-lt"/>
          <a:cs typeface="+mn-cs"/>
        </a:defRPr>
      </a:lvl6pPr>
      <a:lvl7pPr marL="2971800" indent="-228600" algn="l" rtl="0" eaLnBrk="1" fontAlgn="base" hangingPunct="1">
        <a:spcBef>
          <a:spcPct val="20000"/>
        </a:spcBef>
        <a:spcAft>
          <a:spcPct val="0"/>
        </a:spcAft>
        <a:buChar char="»"/>
        <a:defRPr sz="1600">
          <a:solidFill>
            <a:srgbClr val="003798"/>
          </a:solidFill>
          <a:latin typeface="+mn-lt"/>
          <a:cs typeface="+mn-cs"/>
        </a:defRPr>
      </a:lvl7pPr>
      <a:lvl8pPr marL="3429000" indent="-228600" algn="l" rtl="0" eaLnBrk="1" fontAlgn="base" hangingPunct="1">
        <a:spcBef>
          <a:spcPct val="20000"/>
        </a:spcBef>
        <a:spcAft>
          <a:spcPct val="0"/>
        </a:spcAft>
        <a:buChar char="»"/>
        <a:defRPr sz="1600">
          <a:solidFill>
            <a:srgbClr val="003798"/>
          </a:solidFill>
          <a:latin typeface="+mn-lt"/>
          <a:cs typeface="+mn-cs"/>
        </a:defRPr>
      </a:lvl8pPr>
      <a:lvl9pPr marL="3886200" indent="-228600" algn="l" rtl="0" eaLnBrk="1" fontAlgn="base" hangingPunct="1">
        <a:spcBef>
          <a:spcPct val="20000"/>
        </a:spcBef>
        <a:spcAft>
          <a:spcPct val="0"/>
        </a:spcAft>
        <a:buChar char="»"/>
        <a:defRPr sz="1600">
          <a:solidFill>
            <a:srgbClr val="003798"/>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diagramData" Target="../diagrams/data1.xml"/><Relationship Id="rId4" Type="http://schemas.openxmlformats.org/officeDocument/2006/relationships/diagramLayout" Target="../diagrams/layout1.xml"/><Relationship Id="rId5" Type="http://schemas.openxmlformats.org/officeDocument/2006/relationships/diagramQuickStyle" Target="../diagrams/quickStyle1.xml"/><Relationship Id="rId6" Type="http://schemas.openxmlformats.org/officeDocument/2006/relationships/diagramColors" Target="../diagrams/colors1.xml"/><Relationship Id="rId7" Type="http://schemas.microsoft.com/office/2007/relationships/diagramDrawing" Target="../diagrams/drawing1.xml"/><Relationship Id="rId8" Type="http://schemas.openxmlformats.org/officeDocument/2006/relationships/image" Target="../media/image7.jpeg"/><Relationship Id="rId1" Type="http://schemas.openxmlformats.org/officeDocument/2006/relationships/slideLayout" Target="../slideLayouts/slideLayout7.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3" Type="http://schemas.openxmlformats.org/officeDocument/2006/relationships/image" Target="../media/image14.jpeg"/><Relationship Id="rId4" Type="http://schemas.openxmlformats.org/officeDocument/2006/relationships/image" Target="cid:image003.jpg@01D295B4.9E7734B0" TargetMode="External"/><Relationship Id="rId1" Type="http://schemas.openxmlformats.org/officeDocument/2006/relationships/slideLayout" Target="../slideLayouts/slideLayout7.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3" Type="http://schemas.openxmlformats.org/officeDocument/2006/relationships/diagramData" Target="../diagrams/data3.xml"/><Relationship Id="rId4" Type="http://schemas.openxmlformats.org/officeDocument/2006/relationships/diagramLayout" Target="../diagrams/layout3.xml"/><Relationship Id="rId5" Type="http://schemas.openxmlformats.org/officeDocument/2006/relationships/diagramQuickStyle" Target="../diagrams/quickStyle3.xml"/><Relationship Id="rId6" Type="http://schemas.openxmlformats.org/officeDocument/2006/relationships/diagramColors" Target="../diagrams/colors3.xml"/><Relationship Id="rId7" Type="http://schemas.microsoft.com/office/2007/relationships/diagramDrawing" Target="../diagrams/drawing3.xml"/><Relationship Id="rId8" Type="http://schemas.openxmlformats.org/officeDocument/2006/relationships/image" Target="../media/image15.png"/><Relationship Id="rId1" Type="http://schemas.openxmlformats.org/officeDocument/2006/relationships/slideLayout" Target="../slideLayouts/slideLayout7.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xml"/><Relationship Id="rId3" Type="http://schemas.openxmlformats.org/officeDocument/2006/relationships/chart" Target="../charts/char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3.xml"/><Relationship Id="rId3" Type="http://schemas.openxmlformats.org/officeDocument/2006/relationships/chart" Target="../charts/chart2.xml"/></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4" Type="http://schemas.openxmlformats.org/officeDocument/2006/relationships/image" Target="../media/image9.png"/><Relationship Id="rId5" Type="http://schemas.openxmlformats.org/officeDocument/2006/relationships/image" Target="../media/image10.emf"/><Relationship Id="rId1" Type="http://schemas.openxmlformats.org/officeDocument/2006/relationships/slideLayout" Target="../slideLayouts/slideLayout7.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xml"/><Relationship Id="rId3" Type="http://schemas.openxmlformats.org/officeDocument/2006/relationships/image" Target="../media/image11.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8.xml"/><Relationship Id="rId3" Type="http://schemas.openxmlformats.org/officeDocument/2006/relationships/image" Target="../media/image12.png"/></Relationships>
</file>

<file path=ppt/slides/_rels/slide9.xml.rels><?xml version="1.0" encoding="UTF-8" standalone="yes"?>
<Relationships xmlns="http://schemas.openxmlformats.org/package/2006/relationships"><Relationship Id="rId3" Type="http://schemas.openxmlformats.org/officeDocument/2006/relationships/diagramData" Target="../diagrams/data2.xml"/><Relationship Id="rId4" Type="http://schemas.openxmlformats.org/officeDocument/2006/relationships/diagramLayout" Target="../diagrams/layout2.xml"/><Relationship Id="rId5" Type="http://schemas.openxmlformats.org/officeDocument/2006/relationships/diagramQuickStyle" Target="../diagrams/quickStyle2.xml"/><Relationship Id="rId6" Type="http://schemas.openxmlformats.org/officeDocument/2006/relationships/diagramColors" Target="../diagrams/colors2.xml"/><Relationship Id="rId7" Type="http://schemas.microsoft.com/office/2007/relationships/diagramDrawing" Target="../diagrams/drawing2.xml"/><Relationship Id="rId8" Type="http://schemas.openxmlformats.org/officeDocument/2006/relationships/image" Target="../media/image13.png"/><Relationship Id="rId1" Type="http://schemas.openxmlformats.org/officeDocument/2006/relationships/slideLayout" Target="../slideLayouts/slideLayout7.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Slide Number Placeholder 1"/>
          <p:cNvSpPr>
            <a:spLocks noGrp="1"/>
          </p:cNvSpPr>
          <p:nvPr>
            <p:ph type="sldNum" sz="quarter" idx="11"/>
          </p:nvPr>
        </p:nvSpPr>
        <p:spPr/>
        <p:txBody>
          <a:bodyPr/>
          <a:lstStyle/>
          <a:p>
            <a:fld id="{5BA54B1A-8DC1-4B4A-8EBE-AAF48BBBF601}" type="slidenum">
              <a:rPr lang="en-US" smtClean="0"/>
              <a:pPr/>
              <a:t>1</a:t>
            </a:fld>
            <a:endParaRPr lang="en-US" dirty="0"/>
          </a:p>
        </p:txBody>
      </p:sp>
      <p:sp>
        <p:nvSpPr>
          <p:cNvPr id="4" name="TextBox 3"/>
          <p:cNvSpPr txBox="1"/>
          <p:nvPr/>
        </p:nvSpPr>
        <p:spPr>
          <a:xfrm>
            <a:off x="1150620" y="1637872"/>
            <a:ext cx="7315200" cy="1323439"/>
          </a:xfrm>
          <a:prstGeom prst="rect">
            <a:avLst/>
          </a:prstGeom>
          <a:noFill/>
        </p:spPr>
        <p:txBody>
          <a:bodyPr wrap="square" rtlCol="0">
            <a:spAutoFit/>
          </a:bodyPr>
          <a:lstStyle/>
          <a:p>
            <a:pPr algn="ctr"/>
            <a:r>
              <a:rPr lang="en-US" sz="1600" dirty="0"/>
              <a:t>Emirates Integrated Telecommunications Company (du) opened for business in 2006. du offers mobile and fixed telephony, broadband connectivity and Internet Protocol Television (IPTV) services to individuals, homes and businesses.</a:t>
            </a:r>
          </a:p>
          <a:p>
            <a:pPr algn="ctr"/>
            <a:endParaRPr lang="en-US" sz="1600" dirty="0"/>
          </a:p>
        </p:txBody>
      </p:sp>
      <p:sp>
        <p:nvSpPr>
          <p:cNvPr id="5" name="Rectangle 4"/>
          <p:cNvSpPr/>
          <p:nvPr/>
        </p:nvSpPr>
        <p:spPr>
          <a:xfrm>
            <a:off x="1066800" y="2893326"/>
            <a:ext cx="7399020" cy="773160"/>
          </a:xfrm>
          <a:prstGeom prst="rect">
            <a:avLst/>
          </a:prstGeom>
        </p:spPr>
        <p:txBody>
          <a:bodyPr wrap="square">
            <a:spAutoFit/>
          </a:bodyPr>
          <a:lstStyle/>
          <a:p>
            <a:pPr marL="457200" marR="0" algn="ctr">
              <a:lnSpc>
                <a:spcPct val="107000"/>
              </a:lnSpc>
              <a:spcBef>
                <a:spcPts val="0"/>
              </a:spcBef>
              <a:spcAft>
                <a:spcPts val="1200"/>
              </a:spcAft>
            </a:pPr>
            <a:r>
              <a:rPr lang="en-US" sz="1600" b="1" u="sng" dirty="0">
                <a:solidFill>
                  <a:srgbClr val="000000"/>
                </a:solidFill>
                <a:latin typeface="Calibri" panose="020F0502020204030204" pitchFamily="34" charset="0"/>
                <a:ea typeface="Times New Roman" panose="02020603050405020304" pitchFamily="18" charset="0"/>
                <a:cs typeface="Times New Roman" panose="02020603050405020304" pitchFamily="18" charset="0"/>
              </a:rPr>
              <a:t>Vision</a:t>
            </a:r>
            <a:endParaRPr lang="en-US" sz="1600" b="1" u="sng" dirty="0">
              <a:latin typeface="Calibri" panose="020F0502020204030204" pitchFamily="34" charset="0"/>
              <a:ea typeface="Calibri" panose="020F0502020204030204" pitchFamily="34" charset="0"/>
              <a:cs typeface="Arial" panose="020B0604020202020204" pitchFamily="34" charset="0"/>
            </a:endParaRPr>
          </a:p>
          <a:p>
            <a:pPr marL="457200" marR="0" algn="ctr">
              <a:lnSpc>
                <a:spcPct val="107000"/>
              </a:lnSpc>
              <a:spcBef>
                <a:spcPts val="0"/>
              </a:spcBef>
              <a:spcAft>
                <a:spcPts val="1200"/>
              </a:spcAft>
            </a:pPr>
            <a:r>
              <a:rPr lang="en-US" sz="1600" dirty="0">
                <a:solidFill>
                  <a:srgbClr val="000000"/>
                </a:solidFill>
                <a:latin typeface="Calibri" panose="020F0502020204030204" pitchFamily="34" charset="0"/>
                <a:ea typeface="Times New Roman" panose="02020603050405020304" pitchFamily="18" charset="0"/>
                <a:cs typeface="Times New Roman" panose="02020603050405020304" pitchFamily="18" charset="0"/>
              </a:rPr>
              <a:t>Enhance customers’ lives - any time, anywhere.</a:t>
            </a:r>
            <a:endParaRPr lang="en-US" sz="1600" dirty="0">
              <a:effectLst/>
              <a:latin typeface="Calibri" panose="020F0502020204030204" pitchFamily="34" charset="0"/>
              <a:ea typeface="Calibri" panose="020F0502020204030204" pitchFamily="34" charset="0"/>
              <a:cs typeface="Arial" panose="020B0604020202020204" pitchFamily="34" charset="0"/>
            </a:endParaRPr>
          </a:p>
        </p:txBody>
      </p:sp>
      <p:sp>
        <p:nvSpPr>
          <p:cNvPr id="6" name="Rectangle 5"/>
          <p:cNvSpPr/>
          <p:nvPr/>
        </p:nvSpPr>
        <p:spPr>
          <a:xfrm>
            <a:off x="1143000" y="3880537"/>
            <a:ext cx="7315200" cy="1300099"/>
          </a:xfrm>
          <a:prstGeom prst="rect">
            <a:avLst/>
          </a:prstGeom>
        </p:spPr>
        <p:txBody>
          <a:bodyPr wrap="square">
            <a:spAutoFit/>
          </a:bodyPr>
          <a:lstStyle/>
          <a:p>
            <a:pPr marL="457200" marR="0" algn="ctr">
              <a:lnSpc>
                <a:spcPct val="107000"/>
              </a:lnSpc>
              <a:spcBef>
                <a:spcPts val="0"/>
              </a:spcBef>
              <a:spcAft>
                <a:spcPts val="1200"/>
              </a:spcAft>
            </a:pPr>
            <a:r>
              <a:rPr lang="en-US" sz="1600" b="1" u="sng" dirty="0" smtClean="0">
                <a:solidFill>
                  <a:srgbClr val="000000"/>
                </a:solidFill>
                <a:latin typeface="Calibri" panose="020F0502020204030204" pitchFamily="34" charset="0"/>
                <a:ea typeface="Times New Roman" panose="02020603050405020304" pitchFamily="18" charset="0"/>
                <a:cs typeface="Times New Roman" panose="02020603050405020304" pitchFamily="18" charset="0"/>
              </a:rPr>
              <a:t>Mission</a:t>
            </a:r>
            <a:endParaRPr lang="en-US" sz="1600" b="1" u="sng" dirty="0">
              <a:latin typeface="Calibri" panose="020F0502020204030204" pitchFamily="34" charset="0"/>
              <a:ea typeface="Times New Roman" panose="02020603050405020304" pitchFamily="18" charset="0"/>
              <a:cs typeface="Arial" panose="020B0604020202020204" pitchFamily="34" charset="0"/>
            </a:endParaRPr>
          </a:p>
          <a:p>
            <a:pPr marL="457200" marR="0" algn="ctr">
              <a:lnSpc>
                <a:spcPct val="107000"/>
              </a:lnSpc>
              <a:spcBef>
                <a:spcPts val="0"/>
              </a:spcBef>
              <a:spcAft>
                <a:spcPts val="1200"/>
              </a:spcAft>
            </a:pPr>
            <a:r>
              <a:rPr lang="en-US" sz="1600" dirty="0" smtClean="0">
                <a:solidFill>
                  <a:srgbClr val="000000"/>
                </a:solidFill>
                <a:latin typeface="Calibri" panose="020F0502020204030204" pitchFamily="34" charset="0"/>
                <a:ea typeface="Times New Roman" panose="02020603050405020304" pitchFamily="18" charset="0"/>
                <a:cs typeface="Times New Roman" panose="02020603050405020304" pitchFamily="18" charset="0"/>
              </a:rPr>
              <a:t>Delight </a:t>
            </a:r>
            <a:r>
              <a:rPr lang="en-US" sz="1600" dirty="0">
                <a:solidFill>
                  <a:srgbClr val="000000"/>
                </a:solidFill>
                <a:latin typeface="Calibri" panose="020F0502020204030204" pitchFamily="34" charset="0"/>
                <a:ea typeface="Times New Roman" panose="02020603050405020304" pitchFamily="18" charset="0"/>
                <a:cs typeface="Times New Roman" panose="02020603050405020304" pitchFamily="18" charset="0"/>
              </a:rPr>
              <a:t>customers, be the employer of choice for the best talent, create optimal value for their shareholders through business excellence and innovation, and proudly contribute to the transformation of the community.</a:t>
            </a:r>
            <a:endParaRPr lang="en-US" sz="1600" dirty="0">
              <a:effectLst/>
              <a:latin typeface="Calibri" panose="020F0502020204030204" pitchFamily="34" charset="0"/>
              <a:ea typeface="Calibri" panose="020F0502020204030204" pitchFamily="34" charset="0"/>
              <a:cs typeface="Arial" panose="020B0604020202020204" pitchFamily="34" charset="0"/>
            </a:endParaRPr>
          </a:p>
        </p:txBody>
      </p:sp>
      <p:sp>
        <p:nvSpPr>
          <p:cNvPr id="8" name="Rectangle 7"/>
          <p:cNvSpPr/>
          <p:nvPr/>
        </p:nvSpPr>
        <p:spPr>
          <a:xfrm>
            <a:off x="2667000" y="660266"/>
            <a:ext cx="3756157" cy="595932"/>
          </a:xfrm>
          <a:prstGeom prst="rect">
            <a:avLst/>
          </a:prstGeom>
        </p:spPr>
        <p:txBody>
          <a:bodyPr wrap="none">
            <a:spAutoFit/>
          </a:bodyPr>
          <a:lstStyle/>
          <a:p>
            <a:pPr marL="457200" marR="0" algn="ctr">
              <a:lnSpc>
                <a:spcPct val="107000"/>
              </a:lnSpc>
              <a:spcBef>
                <a:spcPts val="0"/>
              </a:spcBef>
              <a:spcAft>
                <a:spcPts val="1200"/>
              </a:spcAft>
            </a:pPr>
            <a:r>
              <a:rPr lang="en-US" sz="3200" b="1" u="sng" dirty="0">
                <a:solidFill>
                  <a:srgbClr val="000000"/>
                </a:solidFill>
                <a:latin typeface="Calibri" panose="020F0502020204030204" pitchFamily="34" charset="0"/>
                <a:ea typeface="Times New Roman" panose="02020603050405020304" pitchFamily="18" charset="0"/>
                <a:cs typeface="Times New Roman" panose="02020603050405020304" pitchFamily="18" charset="0"/>
              </a:rPr>
              <a:t>Introduction to </a:t>
            </a:r>
            <a:r>
              <a:rPr lang="en-US" sz="3200" b="1" u="sng" dirty="0" smtClean="0">
                <a:solidFill>
                  <a:srgbClr val="000000"/>
                </a:solidFill>
                <a:latin typeface="Calibri" panose="020F0502020204030204" pitchFamily="34" charset="0"/>
                <a:ea typeface="Times New Roman" panose="02020603050405020304" pitchFamily="18" charset="0"/>
                <a:cs typeface="Times New Roman" panose="02020603050405020304" pitchFamily="18" charset="0"/>
              </a:rPr>
              <a:t>du</a:t>
            </a:r>
            <a:endParaRPr lang="en-US" sz="3200" b="1" u="sng" dirty="0">
              <a:latin typeface="Calibri" panose="020F0502020204030204" pitchFamily="34" charset="0"/>
              <a:ea typeface="Calibri" panose="020F0502020204030204" pitchFamily="34" charset="0"/>
              <a:cs typeface="Arial" panose="020B0604020202020204" pitchFamily="34" charset="0"/>
            </a:endParaRPr>
          </a:p>
        </p:txBody>
      </p:sp>
      <p:graphicFrame>
        <p:nvGraphicFramePr>
          <p:cNvPr id="9" name="Diagram 8"/>
          <p:cNvGraphicFramePr/>
          <p:nvPr>
            <p:extLst>
              <p:ext uri="{D42A27DB-BD31-4B8C-83A1-F6EECF244321}">
                <p14:modId xmlns:p14="http://schemas.microsoft.com/office/powerpoint/2010/main" val="3259345194"/>
              </p:ext>
            </p:extLst>
          </p:nvPr>
        </p:nvGraphicFramePr>
        <p:xfrm>
          <a:off x="1295400" y="5193875"/>
          <a:ext cx="6934200" cy="74972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1026" name="Picture 2" descr="Image result for Customer data life"/>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7064978" y="3035353"/>
            <a:ext cx="838199" cy="845184"/>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p:spPr>
      </p:pic>
    </p:spTree>
    <p:extLst>
      <p:ext uri="{BB962C8B-B14F-4D97-AF65-F5344CB8AC3E}">
        <p14:creationId xmlns:p14="http://schemas.microsoft.com/office/powerpoint/2010/main" val="2440401637"/>
      </p:ext>
    </p:extLst>
  </p:cSld>
  <p:clrMapOvr>
    <a:masterClrMapping/>
  </p:clrMapOvr>
  <p:transition xmlns:p14="http://schemas.microsoft.com/office/powerpoint/2010/main" spd="slow" advClick="0">
    <p:push dir="u"/>
  </p:transition>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randombar(horizontal)">
                                      <p:cBhvr>
                                        <p:cTn id="7" dur="500"/>
                                        <p:tgtEl>
                                          <p:spTgt spid="4"/>
                                        </p:tgtEl>
                                      </p:cBhvr>
                                    </p:animEffect>
                                  </p:childTnLst>
                                </p:cTn>
                              </p:par>
                              <p:par>
                                <p:cTn id="8" presetID="14" presetClass="entr" presetSubtype="10"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randombar(horizontal)">
                                      <p:cBhvr>
                                        <p:cTn id="10" dur="500"/>
                                        <p:tgtEl>
                                          <p:spTgt spid="5"/>
                                        </p:tgtEl>
                                      </p:cBhvr>
                                    </p:animEffect>
                                  </p:childTnLst>
                                </p:cTn>
                              </p:par>
                              <p:par>
                                <p:cTn id="11" presetID="14" presetClass="entr" presetSubtype="10" fill="hold" grpId="0" nodeType="with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randombar(horizontal)">
                                      <p:cBhvr>
                                        <p:cTn id="13"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Lst>
  </p:timing>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Slide Number Placeholder 1"/>
          <p:cNvSpPr>
            <a:spLocks noGrp="1"/>
          </p:cNvSpPr>
          <p:nvPr>
            <p:ph type="sldNum" sz="quarter" idx="11"/>
          </p:nvPr>
        </p:nvSpPr>
        <p:spPr/>
        <p:txBody>
          <a:bodyPr/>
          <a:lstStyle/>
          <a:p>
            <a:fld id="{5BA54B1A-8DC1-4B4A-8EBE-AAF48BBBF601}" type="slidenum">
              <a:rPr lang="en-US" smtClean="0"/>
              <a:pPr/>
              <a:t>10</a:t>
            </a:fld>
            <a:endParaRPr lang="en-US" dirty="0"/>
          </a:p>
        </p:txBody>
      </p:sp>
      <p:pic>
        <p:nvPicPr>
          <p:cNvPr id="3" name="Picture 2" descr="cid:image003.jpg@01D295B4.9E7734B0"/>
          <p:cNvPicPr/>
          <p:nvPr/>
        </p:nvPicPr>
        <p:blipFill>
          <a:blip r:embed="rId3" r:link="rId4">
            <a:extLst>
              <a:ext uri="{28A0092B-C50C-407E-A947-70E740481C1C}">
                <a14:useLocalDpi xmlns:a14="http://schemas.microsoft.com/office/drawing/2010/main" val="0"/>
              </a:ext>
            </a:extLst>
          </a:blip>
          <a:srcRect/>
          <a:stretch>
            <a:fillRect/>
          </a:stretch>
        </p:blipFill>
        <p:spPr bwMode="auto">
          <a:xfrm>
            <a:off x="838200" y="1295400"/>
            <a:ext cx="8001000" cy="5105400"/>
          </a:xfrm>
          <a:prstGeom prst="rect">
            <a:avLst/>
          </a:prstGeom>
          <a:noFill/>
          <a:ln>
            <a:noFill/>
          </a:ln>
        </p:spPr>
      </p:pic>
      <p:sp>
        <p:nvSpPr>
          <p:cNvPr id="4" name="TextBox 3"/>
          <p:cNvSpPr txBox="1"/>
          <p:nvPr/>
        </p:nvSpPr>
        <p:spPr>
          <a:xfrm>
            <a:off x="2233127" y="399360"/>
            <a:ext cx="4495800" cy="619272"/>
          </a:xfrm>
          <a:prstGeom prst="rect">
            <a:avLst/>
          </a:prstGeom>
          <a:noFill/>
        </p:spPr>
        <p:txBody>
          <a:bodyPr wrap="square" rtlCol="0">
            <a:spAutoFit/>
          </a:bodyPr>
          <a:lstStyle/>
          <a:p>
            <a:pPr marL="457200" algn="ctr">
              <a:lnSpc>
                <a:spcPct val="107000"/>
              </a:lnSpc>
              <a:spcAft>
                <a:spcPts val="1200"/>
              </a:spcAft>
            </a:pPr>
            <a:r>
              <a:rPr lang="en-US" sz="3200" b="1" u="sng" dirty="0">
                <a:solidFill>
                  <a:srgbClr val="000000"/>
                </a:solidFill>
                <a:latin typeface="Calibri" panose="020F0502020204030204" pitchFamily="34" charset="0"/>
                <a:ea typeface="Times New Roman" panose="02020603050405020304" pitchFamily="18" charset="0"/>
                <a:cs typeface="Times New Roman" panose="02020603050405020304" pitchFamily="18" charset="0"/>
              </a:rPr>
              <a:t>Traffic Statistics</a:t>
            </a:r>
          </a:p>
        </p:txBody>
      </p:sp>
    </p:spTree>
    <p:extLst>
      <p:ext uri="{BB962C8B-B14F-4D97-AF65-F5344CB8AC3E}">
        <p14:creationId xmlns:p14="http://schemas.microsoft.com/office/powerpoint/2010/main" val="2256759993"/>
      </p:ext>
    </p:extLst>
  </p:cSld>
  <p:clrMapOvr>
    <a:masterClrMapping/>
  </p:clrMapOvr>
  <p:transition xmlns:p14="http://schemas.microsoft.com/office/powerpoint/2010/main" spd="slow" advClick="0">
    <p:push dir="u"/>
  </p:transition>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Slide Number Placeholder 1"/>
          <p:cNvSpPr>
            <a:spLocks noGrp="1"/>
          </p:cNvSpPr>
          <p:nvPr>
            <p:ph type="sldNum" sz="quarter" idx="11"/>
          </p:nvPr>
        </p:nvSpPr>
        <p:spPr/>
        <p:txBody>
          <a:bodyPr/>
          <a:lstStyle/>
          <a:p>
            <a:fld id="{5BA54B1A-8DC1-4B4A-8EBE-AAF48BBBF601}" type="slidenum">
              <a:rPr lang="en-US" smtClean="0"/>
              <a:pPr/>
              <a:t>11</a:t>
            </a:fld>
            <a:endParaRPr lang="en-US" dirty="0"/>
          </a:p>
        </p:txBody>
      </p:sp>
      <p:graphicFrame>
        <p:nvGraphicFramePr>
          <p:cNvPr id="5" name="Diagram 4"/>
          <p:cNvGraphicFramePr/>
          <p:nvPr>
            <p:extLst>
              <p:ext uri="{D42A27DB-BD31-4B8C-83A1-F6EECF244321}">
                <p14:modId xmlns:p14="http://schemas.microsoft.com/office/powerpoint/2010/main" val="3255238218"/>
              </p:ext>
            </p:extLst>
          </p:nvPr>
        </p:nvGraphicFramePr>
        <p:xfrm>
          <a:off x="1143000" y="1075117"/>
          <a:ext cx="7315200" cy="187051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4" name="Picture 3"/>
          <p:cNvPicPr/>
          <p:nvPr/>
        </p:nvPicPr>
        <p:blipFill>
          <a:blip r:embed="rId8">
            <a:extLst>
              <a:ext uri="{28A0092B-C50C-407E-A947-70E740481C1C}">
                <a14:useLocalDpi xmlns:a14="http://schemas.microsoft.com/office/drawing/2010/main" val="0"/>
              </a:ext>
            </a:extLst>
          </a:blip>
          <a:srcRect/>
          <a:stretch>
            <a:fillRect/>
          </a:stretch>
        </p:blipFill>
        <p:spPr bwMode="auto">
          <a:xfrm>
            <a:off x="1143000" y="2976109"/>
            <a:ext cx="7315200" cy="2388371"/>
          </a:xfrm>
          <a:prstGeom prst="rect">
            <a:avLst/>
          </a:prstGeom>
          <a:noFill/>
          <a:ln>
            <a:noFill/>
          </a:ln>
        </p:spPr>
      </p:pic>
    </p:spTree>
    <p:extLst>
      <p:ext uri="{BB962C8B-B14F-4D97-AF65-F5344CB8AC3E}">
        <p14:creationId xmlns:p14="http://schemas.microsoft.com/office/powerpoint/2010/main" val="3332002600"/>
      </p:ext>
    </p:extLst>
  </p:cSld>
  <p:clrMapOvr>
    <a:masterClrMapping/>
  </p:clrMapOvr>
  <p:transition xmlns:p14="http://schemas.microsoft.com/office/powerpoint/2010/main" spd="slow" advClick="0">
    <p:push dir="u"/>
  </p:transition>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5BA54B1A-8DC1-4B4A-8EBE-AAF48BBBF601}" type="slidenum">
              <a:rPr lang="en-US" smtClean="0"/>
              <a:pPr/>
              <a:t>12</a:t>
            </a:fld>
            <a:endParaRPr lang="en-US" dirty="0"/>
          </a:p>
        </p:txBody>
      </p:sp>
      <p:sp>
        <p:nvSpPr>
          <p:cNvPr id="5" name="Title 1"/>
          <p:cNvSpPr txBox="1">
            <a:spLocks/>
          </p:cNvSpPr>
          <p:nvPr/>
        </p:nvSpPr>
        <p:spPr bwMode="auto">
          <a:xfrm>
            <a:off x="609600" y="1300363"/>
            <a:ext cx="8339138" cy="803275"/>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l" rtl="0" eaLnBrk="1" fontAlgn="base" hangingPunct="1">
              <a:spcBef>
                <a:spcPct val="0"/>
              </a:spcBef>
              <a:spcAft>
                <a:spcPct val="0"/>
              </a:spcAft>
              <a:defRPr sz="2000" b="1">
                <a:solidFill>
                  <a:srgbClr val="003798"/>
                </a:solidFill>
                <a:latin typeface="+mj-lt"/>
                <a:ea typeface="+mj-ea"/>
                <a:cs typeface="+mj-cs"/>
              </a:defRPr>
            </a:lvl1pPr>
            <a:lvl2pPr algn="l" rtl="0" eaLnBrk="1" fontAlgn="base" hangingPunct="1">
              <a:spcBef>
                <a:spcPct val="0"/>
              </a:spcBef>
              <a:spcAft>
                <a:spcPct val="0"/>
              </a:spcAft>
              <a:defRPr sz="2000" b="1">
                <a:solidFill>
                  <a:srgbClr val="003798"/>
                </a:solidFill>
                <a:latin typeface="Arial" pitchFamily="34" charset="0"/>
                <a:cs typeface="Arial" pitchFamily="34" charset="0"/>
              </a:defRPr>
            </a:lvl2pPr>
            <a:lvl3pPr algn="l" rtl="0" eaLnBrk="1" fontAlgn="base" hangingPunct="1">
              <a:spcBef>
                <a:spcPct val="0"/>
              </a:spcBef>
              <a:spcAft>
                <a:spcPct val="0"/>
              </a:spcAft>
              <a:defRPr sz="2000" b="1">
                <a:solidFill>
                  <a:srgbClr val="003798"/>
                </a:solidFill>
                <a:latin typeface="Arial" pitchFamily="34" charset="0"/>
                <a:cs typeface="Arial" pitchFamily="34" charset="0"/>
              </a:defRPr>
            </a:lvl3pPr>
            <a:lvl4pPr algn="l" rtl="0" eaLnBrk="1" fontAlgn="base" hangingPunct="1">
              <a:spcBef>
                <a:spcPct val="0"/>
              </a:spcBef>
              <a:spcAft>
                <a:spcPct val="0"/>
              </a:spcAft>
              <a:defRPr sz="2000" b="1">
                <a:solidFill>
                  <a:srgbClr val="003798"/>
                </a:solidFill>
                <a:latin typeface="Arial" pitchFamily="34" charset="0"/>
                <a:cs typeface="Arial" pitchFamily="34" charset="0"/>
              </a:defRPr>
            </a:lvl4pPr>
            <a:lvl5pPr algn="l" rtl="0" eaLnBrk="1" fontAlgn="base" hangingPunct="1">
              <a:spcBef>
                <a:spcPct val="0"/>
              </a:spcBef>
              <a:spcAft>
                <a:spcPct val="0"/>
              </a:spcAft>
              <a:defRPr sz="2000" b="1">
                <a:solidFill>
                  <a:srgbClr val="003798"/>
                </a:solidFill>
                <a:latin typeface="Arial" pitchFamily="34" charset="0"/>
                <a:cs typeface="Arial" pitchFamily="34" charset="0"/>
              </a:defRPr>
            </a:lvl5pPr>
            <a:lvl6pPr marL="457200" algn="l" rtl="0" eaLnBrk="1" fontAlgn="base" hangingPunct="1">
              <a:spcBef>
                <a:spcPct val="0"/>
              </a:spcBef>
              <a:spcAft>
                <a:spcPct val="0"/>
              </a:spcAft>
              <a:defRPr sz="2000" b="1">
                <a:solidFill>
                  <a:srgbClr val="003798"/>
                </a:solidFill>
                <a:latin typeface="Arial" pitchFamily="34" charset="0"/>
                <a:cs typeface="Arial" pitchFamily="34" charset="0"/>
              </a:defRPr>
            </a:lvl6pPr>
            <a:lvl7pPr marL="914400" algn="l" rtl="0" eaLnBrk="1" fontAlgn="base" hangingPunct="1">
              <a:spcBef>
                <a:spcPct val="0"/>
              </a:spcBef>
              <a:spcAft>
                <a:spcPct val="0"/>
              </a:spcAft>
              <a:defRPr sz="2000" b="1">
                <a:solidFill>
                  <a:srgbClr val="003798"/>
                </a:solidFill>
                <a:latin typeface="Arial" pitchFamily="34" charset="0"/>
                <a:cs typeface="Arial" pitchFamily="34" charset="0"/>
              </a:defRPr>
            </a:lvl7pPr>
            <a:lvl8pPr marL="1371600" algn="l" rtl="0" eaLnBrk="1" fontAlgn="base" hangingPunct="1">
              <a:spcBef>
                <a:spcPct val="0"/>
              </a:spcBef>
              <a:spcAft>
                <a:spcPct val="0"/>
              </a:spcAft>
              <a:defRPr sz="2000" b="1">
                <a:solidFill>
                  <a:srgbClr val="003798"/>
                </a:solidFill>
                <a:latin typeface="Arial" pitchFamily="34" charset="0"/>
                <a:cs typeface="Arial" pitchFamily="34" charset="0"/>
              </a:defRPr>
            </a:lvl8pPr>
            <a:lvl9pPr marL="1828800" algn="l" rtl="0" eaLnBrk="1" fontAlgn="base" hangingPunct="1">
              <a:spcBef>
                <a:spcPct val="0"/>
              </a:spcBef>
              <a:spcAft>
                <a:spcPct val="0"/>
              </a:spcAft>
              <a:defRPr sz="2000" b="1">
                <a:solidFill>
                  <a:srgbClr val="003798"/>
                </a:solidFill>
                <a:latin typeface="Arial" pitchFamily="34" charset="0"/>
                <a:cs typeface="Arial" pitchFamily="34" charset="0"/>
              </a:defRPr>
            </a:lvl9pPr>
          </a:lstStyle>
          <a:p>
            <a:r>
              <a:rPr lang="en-US" sz="3200" u="sng" kern="0" dirty="0" smtClean="0">
                <a:solidFill>
                  <a:schemeClr val="tx1"/>
                </a:solidFill>
                <a:latin typeface="Calibri" panose="020F0502020204030204" pitchFamily="34" charset="0"/>
              </a:rPr>
              <a:t>Testing updates from Mobile Terminal Vendors </a:t>
            </a:r>
            <a:endParaRPr lang="en-US" sz="3200" u="sng" kern="0" dirty="0">
              <a:solidFill>
                <a:schemeClr val="tx1"/>
              </a:solidFill>
              <a:latin typeface="Calibri" panose="020F0502020204030204" pitchFamily="34" charset="0"/>
            </a:endParaRPr>
          </a:p>
        </p:txBody>
      </p:sp>
      <p:graphicFrame>
        <p:nvGraphicFramePr>
          <p:cNvPr id="7" name="Table 6"/>
          <p:cNvGraphicFramePr>
            <a:graphicFrameLocks noGrp="1"/>
          </p:cNvGraphicFramePr>
          <p:nvPr>
            <p:extLst>
              <p:ext uri="{D42A27DB-BD31-4B8C-83A1-F6EECF244321}">
                <p14:modId xmlns:p14="http://schemas.microsoft.com/office/powerpoint/2010/main" val="1954775717"/>
              </p:ext>
            </p:extLst>
          </p:nvPr>
        </p:nvGraphicFramePr>
        <p:xfrm>
          <a:off x="380999" y="2133599"/>
          <a:ext cx="8383040" cy="4401855"/>
        </p:xfrm>
        <a:graphic>
          <a:graphicData uri="http://schemas.openxmlformats.org/drawingml/2006/table">
            <a:tbl>
              <a:tblPr firstRow="1" bandRow="1"/>
              <a:tblGrid>
                <a:gridCol w="885337"/>
                <a:gridCol w="1383340"/>
                <a:gridCol w="1182756"/>
                <a:gridCol w="1182756"/>
                <a:gridCol w="3748851"/>
              </a:tblGrid>
              <a:tr h="803752">
                <a:tc>
                  <a:txBody>
                    <a:bodyPr/>
                    <a:lstStyle/>
                    <a:p>
                      <a:pPr algn="ctr" rtl="0" fontAlgn="ctr"/>
                      <a:r>
                        <a:rPr lang="en-US" sz="1400" b="1" i="0" u="none" strike="noStrike" dirty="0">
                          <a:solidFill>
                            <a:srgbClr val="FFFFFF"/>
                          </a:solidFill>
                          <a:effectLst/>
                          <a:latin typeface="Calibri" panose="020F0502020204030204" pitchFamily="34" charset="0"/>
                        </a:rPr>
                        <a:t>S </a:t>
                      </a:r>
                      <a:r>
                        <a:rPr lang="en-US" sz="1400" b="1" i="0" u="none" strike="noStrike" dirty="0" smtClean="0">
                          <a:solidFill>
                            <a:srgbClr val="FFFFFF"/>
                          </a:solidFill>
                          <a:effectLst/>
                          <a:latin typeface="Calibri" panose="020F0502020204030204" pitchFamily="34" charset="0"/>
                        </a:rPr>
                        <a:t>No#</a:t>
                      </a:r>
                      <a:endParaRPr lang="en-US" sz="1400" b="1" i="0" u="none" strike="noStrike" dirty="0">
                        <a:solidFill>
                          <a:srgbClr val="FFFFFF"/>
                        </a:solidFill>
                        <a:effectLst/>
                        <a:latin typeface="Calibri" panose="020F0502020204030204" pitchFamily="34" charset="0"/>
                      </a:endParaRPr>
                    </a:p>
                  </a:txBody>
                  <a:tcPr marL="8688" marR="8688" marT="8688"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00AEDE"/>
                    </a:solidFill>
                  </a:tcPr>
                </a:tc>
                <a:tc>
                  <a:txBody>
                    <a:bodyPr/>
                    <a:lstStyle/>
                    <a:p>
                      <a:pPr algn="ctr" rtl="0" fontAlgn="ctr"/>
                      <a:r>
                        <a:rPr lang="en-US" sz="1400" b="1" i="0" u="none" strike="noStrike" dirty="0">
                          <a:solidFill>
                            <a:srgbClr val="FFFFFF"/>
                          </a:solidFill>
                          <a:effectLst/>
                          <a:latin typeface="Calibri" panose="020F0502020204030204" pitchFamily="34" charset="0"/>
                        </a:rPr>
                        <a:t>Vendor</a:t>
                      </a:r>
                    </a:p>
                  </a:txBody>
                  <a:tcPr marL="8688" marR="8688" marT="8688"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00AEDE"/>
                    </a:solidFill>
                  </a:tcPr>
                </a:tc>
                <a:tc>
                  <a:txBody>
                    <a:bodyPr/>
                    <a:lstStyle/>
                    <a:p>
                      <a:pPr algn="ctr" rtl="0" fontAlgn="ctr"/>
                      <a:r>
                        <a:rPr lang="en-US" sz="1400" b="1" i="0" u="none" strike="noStrike" dirty="0">
                          <a:solidFill>
                            <a:srgbClr val="FFFFFF"/>
                          </a:solidFill>
                          <a:effectLst/>
                          <a:latin typeface="Calibri" panose="020F0502020204030204" pitchFamily="34" charset="0"/>
                        </a:rPr>
                        <a:t>Test </a:t>
                      </a:r>
                      <a:r>
                        <a:rPr lang="en-US" sz="1400" b="1" i="0" u="none" strike="noStrike" dirty="0" smtClean="0">
                          <a:solidFill>
                            <a:srgbClr val="FFFFFF"/>
                          </a:solidFill>
                          <a:effectLst/>
                          <a:latin typeface="Calibri" panose="020F0502020204030204" pitchFamily="34" charset="0"/>
                        </a:rPr>
                        <a:t>Result</a:t>
                      </a:r>
                    </a:p>
                    <a:p>
                      <a:pPr algn="ctr" rtl="0" fontAlgn="ctr"/>
                      <a:r>
                        <a:rPr lang="en-US" sz="1400" b="1" i="0" u="none" strike="noStrike" dirty="0" smtClean="0">
                          <a:solidFill>
                            <a:srgbClr val="FFFFFF"/>
                          </a:solidFill>
                          <a:effectLst/>
                          <a:latin typeface="Calibri" panose="020F0502020204030204" pitchFamily="34" charset="0"/>
                        </a:rPr>
                        <a:t>Mobile </a:t>
                      </a:r>
                      <a:endParaRPr lang="en-US" sz="1400" b="1" i="0" u="none" strike="noStrike" dirty="0">
                        <a:solidFill>
                          <a:srgbClr val="FFFFFF"/>
                        </a:solidFill>
                        <a:effectLst/>
                        <a:latin typeface="Calibri" panose="020F0502020204030204" pitchFamily="34" charset="0"/>
                      </a:endParaRPr>
                    </a:p>
                  </a:txBody>
                  <a:tcPr marL="8688" marR="8688" marT="8688"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00AEDE"/>
                    </a:solidFill>
                  </a:tcPr>
                </a:tc>
                <a:tc>
                  <a:txBody>
                    <a:bodyPr/>
                    <a:lstStyle/>
                    <a:p>
                      <a:pPr marL="0" algn="ctr" defTabSz="914400" rtl="0" eaLnBrk="1" fontAlgn="ctr" latinLnBrk="0" hangingPunct="1"/>
                      <a:endParaRPr lang="en-US" sz="1400" b="1" i="0" u="none" strike="noStrike" kern="1200" dirty="0" smtClean="0">
                        <a:solidFill>
                          <a:srgbClr val="FFFFFF"/>
                        </a:solidFill>
                        <a:effectLst/>
                        <a:latin typeface="Calibri" panose="020F0502020204030204" pitchFamily="34" charset="0"/>
                        <a:ea typeface="+mn-ea"/>
                        <a:cs typeface="+mn-cs"/>
                      </a:endParaRPr>
                    </a:p>
                    <a:p>
                      <a:pPr marL="0" algn="ctr" defTabSz="914400" rtl="0" eaLnBrk="1" fontAlgn="ctr" latinLnBrk="0" hangingPunct="1"/>
                      <a:r>
                        <a:rPr lang="en-US" sz="1400" b="1" i="0" u="none" strike="noStrike" kern="1200" dirty="0" smtClean="0">
                          <a:solidFill>
                            <a:srgbClr val="FFFFFF"/>
                          </a:solidFill>
                          <a:effectLst/>
                          <a:latin typeface="Calibri" panose="020F0502020204030204" pitchFamily="34" charset="0"/>
                          <a:ea typeface="+mn-ea"/>
                          <a:cs typeface="+mn-cs"/>
                        </a:rPr>
                        <a:t>Test Result</a:t>
                      </a:r>
                    </a:p>
                    <a:p>
                      <a:pPr marL="0" algn="ctr" defTabSz="914400" rtl="0" eaLnBrk="1" fontAlgn="ctr" latinLnBrk="0" hangingPunct="1"/>
                      <a:r>
                        <a:rPr lang="en-US" sz="1400" b="1" i="0" u="none" strike="noStrike" kern="1200" dirty="0" err="1" smtClean="0">
                          <a:solidFill>
                            <a:srgbClr val="FFFFFF"/>
                          </a:solidFill>
                          <a:effectLst/>
                          <a:latin typeface="Calibri" panose="020F0502020204030204" pitchFamily="34" charset="0"/>
                          <a:ea typeface="+mn-ea"/>
                          <a:cs typeface="+mn-cs"/>
                        </a:rPr>
                        <a:t>WiFi</a:t>
                      </a:r>
                      <a:r>
                        <a:rPr lang="en-US" sz="1400" b="1" i="0" u="none" strike="noStrike" kern="1200" dirty="0" smtClean="0">
                          <a:solidFill>
                            <a:srgbClr val="FFFFFF"/>
                          </a:solidFill>
                          <a:effectLst/>
                          <a:latin typeface="Calibri" panose="020F0502020204030204" pitchFamily="34" charset="0"/>
                          <a:ea typeface="+mn-ea"/>
                          <a:cs typeface="+mn-cs"/>
                        </a:rPr>
                        <a:t> </a:t>
                      </a:r>
                    </a:p>
                    <a:p>
                      <a:pPr algn="ctr" rtl="0" fontAlgn="ctr"/>
                      <a:endParaRPr lang="en-US" sz="1400" b="1" i="0" u="none" strike="noStrike" dirty="0">
                        <a:solidFill>
                          <a:srgbClr val="FFFFFF"/>
                        </a:solidFill>
                        <a:effectLst/>
                        <a:latin typeface="Calibri" panose="020F0502020204030204" pitchFamily="34" charset="0"/>
                      </a:endParaRPr>
                    </a:p>
                  </a:txBody>
                  <a:tcPr marL="8688" marR="8688" marT="8688"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00AEDE"/>
                    </a:solidFill>
                  </a:tcPr>
                </a:tc>
                <a:tc>
                  <a:txBody>
                    <a:bodyPr/>
                    <a:lstStyle/>
                    <a:p>
                      <a:pPr algn="ctr" rtl="0" fontAlgn="ctr"/>
                      <a:r>
                        <a:rPr lang="en-US" sz="1400" b="1" i="0" u="none" strike="noStrike" dirty="0" smtClean="0">
                          <a:solidFill>
                            <a:srgbClr val="FFFFFF"/>
                          </a:solidFill>
                          <a:effectLst/>
                          <a:latin typeface="Calibri" panose="020F0502020204030204" pitchFamily="34" charset="0"/>
                        </a:rPr>
                        <a:t>Comments/Updates </a:t>
                      </a:r>
                    </a:p>
                  </a:txBody>
                  <a:tcPr marL="8688" marR="8688" marT="8688"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00AEDE"/>
                    </a:solidFill>
                  </a:tcPr>
                </a:tc>
              </a:tr>
              <a:tr h="323204">
                <a:tc>
                  <a:txBody>
                    <a:bodyPr/>
                    <a:lstStyle/>
                    <a:p>
                      <a:pPr algn="ctr" rtl="0" fontAlgn="ctr"/>
                      <a:r>
                        <a:rPr lang="en-US" sz="1400" b="1" i="0" u="none" strike="noStrike" dirty="0">
                          <a:solidFill>
                            <a:srgbClr val="001B54"/>
                          </a:solidFill>
                          <a:effectLst/>
                          <a:latin typeface="Calibri" panose="020F0502020204030204" pitchFamily="34" charset="0"/>
                        </a:rPr>
                        <a:t>1</a:t>
                      </a:r>
                    </a:p>
                  </a:txBody>
                  <a:tcPr marL="8688" marR="8688" marT="8688"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tcPr>
                </a:tc>
                <a:tc>
                  <a:txBody>
                    <a:bodyPr/>
                    <a:lstStyle/>
                    <a:p>
                      <a:pPr algn="ctr" rtl="0" fontAlgn="ctr"/>
                      <a:r>
                        <a:rPr lang="en-US" sz="1400" b="1" i="0" u="none" strike="noStrike" dirty="0">
                          <a:solidFill>
                            <a:srgbClr val="001B54"/>
                          </a:solidFill>
                          <a:effectLst/>
                          <a:latin typeface="Calibri" panose="020F0502020204030204" pitchFamily="34" charset="0"/>
                        </a:rPr>
                        <a:t>Apple</a:t>
                      </a:r>
                    </a:p>
                  </a:txBody>
                  <a:tcPr marL="8688" marR="8688" marT="8688"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tcPr>
                </a:tc>
                <a:tc>
                  <a:txBody>
                    <a:bodyPr/>
                    <a:lstStyle/>
                    <a:p>
                      <a:pPr algn="ctr" rtl="0" fontAlgn="ctr"/>
                      <a:r>
                        <a:rPr lang="en-US" sz="1400" b="1" i="0" u="none" strike="noStrike" dirty="0" smtClean="0">
                          <a:solidFill>
                            <a:schemeClr val="bg2">
                              <a:lumMod val="75000"/>
                            </a:schemeClr>
                          </a:solidFill>
                          <a:effectLst/>
                          <a:latin typeface="Calibri" panose="020F0502020204030204" pitchFamily="34" charset="0"/>
                        </a:rPr>
                        <a:t>Passed</a:t>
                      </a:r>
                      <a:endParaRPr lang="en-US" sz="1400" b="1" i="0" u="none" strike="noStrike" dirty="0">
                        <a:solidFill>
                          <a:schemeClr val="bg2">
                            <a:lumMod val="75000"/>
                          </a:schemeClr>
                        </a:solidFill>
                        <a:effectLst/>
                        <a:latin typeface="Calibri" panose="020F0502020204030204" pitchFamily="34" charset="0"/>
                      </a:endParaRPr>
                    </a:p>
                  </a:txBody>
                  <a:tcPr marL="8688" marR="8688" marT="8688"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tcPr>
                </a:tc>
                <a:tc>
                  <a:txBody>
                    <a:bodyPr/>
                    <a:lstStyle/>
                    <a:p>
                      <a:pPr algn="ctr" rtl="0" fontAlgn="ctr"/>
                      <a:r>
                        <a:rPr lang="en-US" sz="1400" b="1" i="0" u="none" strike="noStrike" dirty="0" smtClean="0">
                          <a:solidFill>
                            <a:schemeClr val="bg2">
                              <a:lumMod val="75000"/>
                            </a:schemeClr>
                          </a:solidFill>
                          <a:effectLst/>
                          <a:latin typeface="Calibri" panose="020F0502020204030204" pitchFamily="34" charset="0"/>
                        </a:rPr>
                        <a:t>Passed</a:t>
                      </a:r>
                      <a:endParaRPr lang="en-US" sz="1400" b="1" i="0" u="none" strike="noStrike" dirty="0">
                        <a:solidFill>
                          <a:schemeClr val="bg2">
                            <a:lumMod val="75000"/>
                          </a:schemeClr>
                        </a:solidFill>
                        <a:effectLst/>
                        <a:latin typeface="Calibri" panose="020F0502020204030204" pitchFamily="34" charset="0"/>
                      </a:endParaRPr>
                    </a:p>
                  </a:txBody>
                  <a:tcPr marL="8688" marR="8688" marT="8688"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tcPr>
                </a:tc>
                <a:tc>
                  <a:txBody>
                    <a:bodyPr/>
                    <a:lstStyle/>
                    <a:p>
                      <a:pPr algn="ctr" rtl="0" fontAlgn="ctr"/>
                      <a:r>
                        <a:rPr lang="en-US" sz="1400" b="1" i="0" u="none" strike="noStrike" dirty="0" smtClean="0">
                          <a:solidFill>
                            <a:srgbClr val="1F497D"/>
                          </a:solidFill>
                          <a:effectLst/>
                          <a:latin typeface="Calibri" panose="020F0502020204030204" pitchFamily="34" charset="0"/>
                        </a:rPr>
                        <a:t>Testing is successful for both DHCPv6</a:t>
                      </a:r>
                      <a:r>
                        <a:rPr lang="en-US" sz="1400" b="1" i="0" u="none" strike="noStrike" baseline="0" dirty="0" smtClean="0">
                          <a:solidFill>
                            <a:srgbClr val="1F497D"/>
                          </a:solidFill>
                          <a:effectLst/>
                          <a:latin typeface="Calibri" panose="020F0502020204030204" pitchFamily="34" charset="0"/>
                        </a:rPr>
                        <a:t> and SLAAC.</a:t>
                      </a:r>
                      <a:endParaRPr lang="en-US" sz="1400" b="1" i="0" u="none" strike="noStrike" dirty="0">
                        <a:solidFill>
                          <a:srgbClr val="1F497D"/>
                        </a:solidFill>
                        <a:effectLst/>
                        <a:latin typeface="Calibri" panose="020F0502020204030204" pitchFamily="34" charset="0"/>
                      </a:endParaRPr>
                    </a:p>
                  </a:txBody>
                  <a:tcPr marL="8688" marR="8688" marT="8688"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tcPr>
                </a:tc>
              </a:tr>
              <a:tr h="803752">
                <a:tc>
                  <a:txBody>
                    <a:bodyPr/>
                    <a:lstStyle/>
                    <a:p>
                      <a:pPr algn="ctr" rtl="0" fontAlgn="ctr"/>
                      <a:r>
                        <a:rPr lang="en-US" sz="1400" b="1" i="0" u="none" strike="noStrike" dirty="0">
                          <a:solidFill>
                            <a:srgbClr val="001B54"/>
                          </a:solidFill>
                          <a:effectLst/>
                          <a:latin typeface="Calibri" panose="020F0502020204030204" pitchFamily="34" charset="0"/>
                        </a:rPr>
                        <a:t>2</a:t>
                      </a:r>
                    </a:p>
                  </a:txBody>
                  <a:tcPr marL="8688" marR="8688" marT="8688"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E7E7E9"/>
                    </a:solidFill>
                  </a:tcPr>
                </a:tc>
                <a:tc>
                  <a:txBody>
                    <a:bodyPr/>
                    <a:lstStyle/>
                    <a:p>
                      <a:pPr algn="ctr" rtl="0" fontAlgn="ctr"/>
                      <a:r>
                        <a:rPr lang="en-US" sz="1400" b="1" i="0" u="none" strike="noStrike">
                          <a:solidFill>
                            <a:srgbClr val="001B54"/>
                          </a:solidFill>
                          <a:effectLst/>
                          <a:latin typeface="Calibri" panose="020F0502020204030204" pitchFamily="34" charset="0"/>
                        </a:rPr>
                        <a:t>Samsung</a:t>
                      </a:r>
                    </a:p>
                  </a:txBody>
                  <a:tcPr marL="8688" marR="8688" marT="8688"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E7E7E9"/>
                    </a:solidFill>
                  </a:tcPr>
                </a:tc>
                <a:tc>
                  <a:txBody>
                    <a:bodyPr/>
                    <a:lstStyle/>
                    <a:p>
                      <a:pPr algn="ctr" rtl="0" fontAlgn="ctr"/>
                      <a:r>
                        <a:rPr lang="en-US" sz="1400" b="1" i="0" u="none" strike="noStrike" dirty="0" smtClean="0">
                          <a:solidFill>
                            <a:schemeClr val="bg2">
                              <a:lumMod val="75000"/>
                            </a:schemeClr>
                          </a:solidFill>
                          <a:effectLst/>
                          <a:latin typeface="Calibri" panose="020F0502020204030204" pitchFamily="34" charset="0"/>
                        </a:rPr>
                        <a:t>Passed</a:t>
                      </a:r>
                      <a:endParaRPr lang="en-US" sz="1400" b="1" i="0" u="none" strike="noStrike" dirty="0">
                        <a:solidFill>
                          <a:schemeClr val="bg2">
                            <a:lumMod val="75000"/>
                          </a:schemeClr>
                        </a:solidFill>
                        <a:effectLst/>
                        <a:latin typeface="Calibri" panose="020F0502020204030204" pitchFamily="34" charset="0"/>
                      </a:endParaRPr>
                    </a:p>
                  </a:txBody>
                  <a:tcPr marL="8688" marR="8688" marT="8688"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E7E7E9"/>
                    </a:solidFill>
                  </a:tcPr>
                </a:tc>
                <a:tc>
                  <a:txBody>
                    <a:bodyPr/>
                    <a:lstStyle/>
                    <a:p>
                      <a:pPr algn="ctr" rtl="0" fontAlgn="ctr"/>
                      <a:r>
                        <a:rPr lang="en-US" sz="1400" b="1" i="0" u="none" strike="noStrike" dirty="0" smtClean="0">
                          <a:solidFill>
                            <a:schemeClr val="bg2">
                              <a:lumMod val="75000"/>
                            </a:schemeClr>
                          </a:solidFill>
                          <a:effectLst/>
                          <a:latin typeface="Calibri" panose="020F0502020204030204" pitchFamily="34" charset="0"/>
                        </a:rPr>
                        <a:t>Passed</a:t>
                      </a:r>
                      <a:endParaRPr lang="en-US" sz="1400" b="1" i="0" u="none" strike="noStrike" dirty="0">
                        <a:solidFill>
                          <a:schemeClr val="bg2">
                            <a:lumMod val="75000"/>
                          </a:schemeClr>
                        </a:solidFill>
                        <a:effectLst/>
                        <a:latin typeface="Calibri" panose="020F0502020204030204" pitchFamily="34" charset="0"/>
                      </a:endParaRPr>
                    </a:p>
                  </a:txBody>
                  <a:tcPr marL="8688" marR="8688" marT="8688"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E7E7E9"/>
                    </a:solidFill>
                  </a:tcPr>
                </a:tc>
                <a:tc>
                  <a:txBody>
                    <a:bodyPr/>
                    <a:lstStyle/>
                    <a:p>
                      <a:pPr marL="0" marR="0" indent="0" algn="ctr" defTabSz="914400" rtl="0" eaLnBrk="1" fontAlgn="ctr" latinLnBrk="0" hangingPunct="1">
                        <a:lnSpc>
                          <a:spcPct val="100000"/>
                        </a:lnSpc>
                        <a:spcBef>
                          <a:spcPts val="0"/>
                        </a:spcBef>
                        <a:spcAft>
                          <a:spcPts val="0"/>
                        </a:spcAft>
                        <a:buClrTx/>
                        <a:buSzTx/>
                        <a:buFont typeface="Wingdings" panose="05000000000000000000" pitchFamily="2" charset="2"/>
                        <a:buNone/>
                        <a:tabLst/>
                        <a:defRPr/>
                      </a:pPr>
                      <a:r>
                        <a:rPr lang="en-US" sz="1400" b="1" i="0" u="none" strike="noStrike" dirty="0" smtClean="0">
                          <a:solidFill>
                            <a:srgbClr val="1F497D"/>
                          </a:solidFill>
                          <a:effectLst/>
                          <a:latin typeface="Calibri" panose="020F0502020204030204" pitchFamily="34" charset="0"/>
                        </a:rPr>
                        <a:t> As other Android</a:t>
                      </a:r>
                      <a:r>
                        <a:rPr lang="en-US" sz="1400" b="1" i="0" u="none" strike="noStrike" baseline="0" dirty="0" smtClean="0">
                          <a:solidFill>
                            <a:srgbClr val="1F497D"/>
                          </a:solidFill>
                          <a:effectLst/>
                          <a:latin typeface="Calibri" panose="020F0502020204030204" pitchFamily="34" charset="0"/>
                        </a:rPr>
                        <a:t> handsets, it supports SLAAC only, c</a:t>
                      </a:r>
                      <a:r>
                        <a:rPr lang="en-US" sz="1400" b="1" i="0" u="none" strike="noStrike" dirty="0" smtClean="0">
                          <a:solidFill>
                            <a:srgbClr val="1F497D"/>
                          </a:solidFill>
                          <a:effectLst/>
                          <a:latin typeface="Calibri" panose="020F0502020204030204" pitchFamily="34" charset="0"/>
                          <a:ea typeface="Calibri" panose="020F0502020204030204" pitchFamily="34" charset="0"/>
                          <a:cs typeface="Calibri" panose="020F0502020204030204" pitchFamily="34" charset="0"/>
                        </a:rPr>
                        <a:t>an be pushed to customers once we give vendor Go ahead.</a:t>
                      </a:r>
                      <a:endParaRPr lang="en-US" sz="1400" b="1" i="0" u="none" strike="noStrike" dirty="0" smtClean="0">
                        <a:solidFill>
                          <a:srgbClr val="1F497D"/>
                        </a:solidFill>
                        <a:effectLst/>
                        <a:latin typeface="Calibri" panose="020F0502020204030204" pitchFamily="34" charset="0"/>
                      </a:endParaRPr>
                    </a:p>
                    <a:p>
                      <a:pPr marL="0" indent="0" algn="l" rtl="0" fontAlgn="ctr">
                        <a:buFont typeface="Wingdings" panose="05000000000000000000" pitchFamily="2" charset="2"/>
                        <a:buNone/>
                      </a:pPr>
                      <a:endParaRPr lang="en-US" sz="1400" b="1" i="0" u="none" strike="noStrike" dirty="0">
                        <a:solidFill>
                          <a:srgbClr val="1F497D"/>
                        </a:solidFill>
                        <a:effectLst/>
                        <a:latin typeface="Calibri" panose="020F0502020204030204" pitchFamily="34" charset="0"/>
                      </a:endParaRPr>
                    </a:p>
                  </a:txBody>
                  <a:tcPr marL="8688" marR="8688" marT="8688"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E7E7E9"/>
                    </a:solidFill>
                  </a:tcPr>
                </a:tc>
              </a:tr>
              <a:tr h="405926">
                <a:tc>
                  <a:txBody>
                    <a:bodyPr/>
                    <a:lstStyle/>
                    <a:p>
                      <a:pPr algn="ctr" rtl="0" fontAlgn="ctr"/>
                      <a:r>
                        <a:rPr lang="en-US" sz="1400" b="1" i="0" u="none" strike="noStrike" dirty="0">
                          <a:solidFill>
                            <a:srgbClr val="001B54"/>
                          </a:solidFill>
                          <a:effectLst/>
                          <a:latin typeface="Calibri" panose="020F0502020204030204" pitchFamily="34" charset="0"/>
                        </a:rPr>
                        <a:t>3</a:t>
                      </a:r>
                    </a:p>
                  </a:txBody>
                  <a:tcPr marL="8688" marR="8688" marT="8688"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tcPr>
                </a:tc>
                <a:tc>
                  <a:txBody>
                    <a:bodyPr/>
                    <a:lstStyle/>
                    <a:p>
                      <a:pPr algn="ctr" rtl="0" fontAlgn="ctr"/>
                      <a:r>
                        <a:rPr lang="en-US" sz="1400" b="1" i="0" u="none" strike="noStrike">
                          <a:solidFill>
                            <a:srgbClr val="001B54"/>
                          </a:solidFill>
                          <a:effectLst/>
                          <a:latin typeface="Calibri" panose="020F0502020204030204" pitchFamily="34" charset="0"/>
                        </a:rPr>
                        <a:t>HTC</a:t>
                      </a:r>
                    </a:p>
                  </a:txBody>
                  <a:tcPr marL="8688" marR="8688" marT="8688"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tcPr>
                </a:tc>
                <a:tc>
                  <a:txBody>
                    <a:bodyPr/>
                    <a:lstStyle/>
                    <a:p>
                      <a:pPr algn="ctr" rtl="0" fontAlgn="ctr"/>
                      <a:r>
                        <a:rPr lang="en-US" sz="1400" b="1" i="0" u="none" strike="noStrike" dirty="0">
                          <a:solidFill>
                            <a:schemeClr val="bg2">
                              <a:lumMod val="75000"/>
                            </a:schemeClr>
                          </a:solidFill>
                          <a:effectLst/>
                          <a:latin typeface="Calibri" panose="020F0502020204030204" pitchFamily="34" charset="0"/>
                        </a:rPr>
                        <a:t>Passed</a:t>
                      </a:r>
                    </a:p>
                  </a:txBody>
                  <a:tcPr marL="8688" marR="8688" marT="8688"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tcPr>
                </a:tc>
                <a:tc>
                  <a:txBody>
                    <a:bodyPr/>
                    <a:lstStyle/>
                    <a:p>
                      <a:pPr algn="ctr" rtl="0" fontAlgn="ctr"/>
                      <a:r>
                        <a:rPr lang="en-US" sz="1400" b="1" i="0" u="none" strike="noStrike" dirty="0" smtClean="0">
                          <a:solidFill>
                            <a:schemeClr val="bg2">
                              <a:lumMod val="75000"/>
                            </a:schemeClr>
                          </a:solidFill>
                          <a:effectLst/>
                          <a:latin typeface="Calibri" panose="020F0502020204030204" pitchFamily="34" charset="0"/>
                        </a:rPr>
                        <a:t>Passed</a:t>
                      </a:r>
                      <a:endParaRPr lang="en-US" sz="1400" b="1" i="0" u="none" strike="noStrike" dirty="0">
                        <a:solidFill>
                          <a:schemeClr val="bg2">
                            <a:lumMod val="75000"/>
                          </a:schemeClr>
                        </a:solidFill>
                        <a:effectLst/>
                        <a:latin typeface="Calibri" panose="020F0502020204030204" pitchFamily="34" charset="0"/>
                      </a:endParaRPr>
                    </a:p>
                  </a:txBody>
                  <a:tcPr marL="8688" marR="8688" marT="8688"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tcPr>
                </a:tc>
                <a:tc>
                  <a:txBody>
                    <a:bodyPr/>
                    <a:lstStyle/>
                    <a:p>
                      <a:pPr marL="0" marR="0" indent="0" algn="ctr" defTabSz="914400" rtl="0" eaLnBrk="1" fontAlgn="ctr" latinLnBrk="0" hangingPunct="1">
                        <a:lnSpc>
                          <a:spcPct val="100000"/>
                        </a:lnSpc>
                        <a:spcBef>
                          <a:spcPts val="0"/>
                        </a:spcBef>
                        <a:spcAft>
                          <a:spcPts val="0"/>
                        </a:spcAft>
                        <a:buClrTx/>
                        <a:buSzTx/>
                        <a:buFont typeface="Wingdings" panose="05000000000000000000" pitchFamily="2" charset="2"/>
                        <a:buNone/>
                        <a:tabLst/>
                        <a:defRPr/>
                      </a:pPr>
                      <a:r>
                        <a:rPr lang="en-US" sz="1400" b="1" i="0" u="none" strike="noStrike" dirty="0" smtClean="0">
                          <a:solidFill>
                            <a:srgbClr val="1F497D"/>
                          </a:solidFill>
                          <a:effectLst/>
                          <a:latin typeface="Calibri" panose="020F0502020204030204" pitchFamily="34" charset="0"/>
                        </a:rPr>
                        <a:t>As other Android</a:t>
                      </a:r>
                      <a:r>
                        <a:rPr lang="en-US" sz="1400" b="1" i="0" u="none" strike="noStrike" baseline="0" dirty="0" smtClean="0">
                          <a:solidFill>
                            <a:srgbClr val="1F497D"/>
                          </a:solidFill>
                          <a:effectLst/>
                          <a:latin typeface="Calibri" panose="020F0502020204030204" pitchFamily="34" charset="0"/>
                        </a:rPr>
                        <a:t> handsets, it supports SLAAC only. </a:t>
                      </a:r>
                      <a:endParaRPr lang="en-US" sz="1400" b="1" i="0" u="none" strike="noStrike" dirty="0" smtClean="0">
                        <a:solidFill>
                          <a:srgbClr val="1F497D"/>
                        </a:solidFill>
                        <a:effectLst/>
                        <a:latin typeface="Calibri" panose="020F0502020204030204" pitchFamily="34" charset="0"/>
                      </a:endParaRPr>
                    </a:p>
                  </a:txBody>
                  <a:tcPr marL="8688" marR="8688" marT="8688"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tcPr>
                </a:tc>
              </a:tr>
              <a:tr h="362484">
                <a:tc>
                  <a:txBody>
                    <a:bodyPr/>
                    <a:lstStyle/>
                    <a:p>
                      <a:pPr algn="ctr" rtl="0" fontAlgn="ctr"/>
                      <a:r>
                        <a:rPr lang="en-US" sz="1400" b="1" i="0" u="none" strike="noStrike">
                          <a:solidFill>
                            <a:srgbClr val="001B54"/>
                          </a:solidFill>
                          <a:effectLst/>
                          <a:latin typeface="Calibri" panose="020F0502020204030204" pitchFamily="34" charset="0"/>
                        </a:rPr>
                        <a:t>4</a:t>
                      </a:r>
                    </a:p>
                  </a:txBody>
                  <a:tcPr marL="8688" marR="8688" marT="8688"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E7E7E9"/>
                    </a:solidFill>
                  </a:tcPr>
                </a:tc>
                <a:tc>
                  <a:txBody>
                    <a:bodyPr/>
                    <a:lstStyle/>
                    <a:p>
                      <a:pPr algn="ctr" rtl="0" fontAlgn="ctr"/>
                      <a:r>
                        <a:rPr lang="en-US" sz="1400" b="1" i="0" u="none" strike="noStrike">
                          <a:solidFill>
                            <a:srgbClr val="001B54"/>
                          </a:solidFill>
                          <a:effectLst/>
                          <a:latin typeface="Calibri" panose="020F0502020204030204" pitchFamily="34" charset="0"/>
                        </a:rPr>
                        <a:t>LG</a:t>
                      </a:r>
                    </a:p>
                  </a:txBody>
                  <a:tcPr marL="8688" marR="8688" marT="8688"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E7E7E9"/>
                    </a:solidFill>
                  </a:tcPr>
                </a:tc>
                <a:tc>
                  <a:txBody>
                    <a:bodyPr/>
                    <a:lstStyle/>
                    <a:p>
                      <a:pPr algn="ctr" rtl="0" fontAlgn="ctr"/>
                      <a:r>
                        <a:rPr lang="en-US" sz="1400" b="1" i="0" u="none" strike="noStrike" dirty="0">
                          <a:solidFill>
                            <a:schemeClr val="bg2">
                              <a:lumMod val="75000"/>
                            </a:schemeClr>
                          </a:solidFill>
                          <a:effectLst/>
                          <a:latin typeface="Calibri" panose="020F0502020204030204" pitchFamily="34" charset="0"/>
                        </a:rPr>
                        <a:t>Passed</a:t>
                      </a:r>
                    </a:p>
                  </a:txBody>
                  <a:tcPr marL="8688" marR="8688" marT="8688"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E7E7E9"/>
                    </a:solidFill>
                  </a:tcPr>
                </a:tc>
                <a:tc>
                  <a:txBody>
                    <a:bodyPr/>
                    <a:lstStyle/>
                    <a:p>
                      <a:pPr algn="ctr" rtl="0" fontAlgn="ctr"/>
                      <a:r>
                        <a:rPr lang="en-US" sz="1400" b="1" i="0" u="none" strike="noStrike" dirty="0" smtClean="0">
                          <a:solidFill>
                            <a:schemeClr val="bg2">
                              <a:lumMod val="75000"/>
                            </a:schemeClr>
                          </a:solidFill>
                          <a:effectLst/>
                          <a:latin typeface="Calibri" panose="020F0502020204030204" pitchFamily="34" charset="0"/>
                        </a:rPr>
                        <a:t>Passed</a:t>
                      </a:r>
                      <a:endParaRPr lang="en-US" sz="1400" b="1" i="0" u="none" strike="noStrike" dirty="0">
                        <a:solidFill>
                          <a:schemeClr val="bg2">
                            <a:lumMod val="75000"/>
                          </a:schemeClr>
                        </a:solidFill>
                        <a:effectLst/>
                        <a:latin typeface="Calibri" panose="020F0502020204030204" pitchFamily="34" charset="0"/>
                      </a:endParaRPr>
                    </a:p>
                  </a:txBody>
                  <a:tcPr marL="8688" marR="8688" marT="8688"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E7E7E9"/>
                    </a:solidFill>
                  </a:tcPr>
                </a:tc>
                <a:tc>
                  <a:txBody>
                    <a:bodyPr/>
                    <a:lstStyle/>
                    <a:p>
                      <a:pPr marL="0" marR="0" indent="0" algn="ctr" defTabSz="914400" rtl="0" eaLnBrk="1" fontAlgn="ctr" latinLnBrk="0" hangingPunct="1">
                        <a:lnSpc>
                          <a:spcPct val="100000"/>
                        </a:lnSpc>
                        <a:spcBef>
                          <a:spcPts val="0"/>
                        </a:spcBef>
                        <a:spcAft>
                          <a:spcPts val="0"/>
                        </a:spcAft>
                        <a:buClrTx/>
                        <a:buSzTx/>
                        <a:buFont typeface="Wingdings" panose="05000000000000000000" pitchFamily="2" charset="2"/>
                        <a:buNone/>
                        <a:tabLst/>
                        <a:defRPr/>
                      </a:pPr>
                      <a:r>
                        <a:rPr lang="en-US" sz="1400" b="1" i="0" u="none" strike="noStrike" dirty="0" smtClean="0">
                          <a:solidFill>
                            <a:srgbClr val="1F497D"/>
                          </a:solidFill>
                          <a:effectLst/>
                          <a:latin typeface="Calibri" panose="020F0502020204030204" pitchFamily="34" charset="0"/>
                        </a:rPr>
                        <a:t>As other Android</a:t>
                      </a:r>
                      <a:r>
                        <a:rPr lang="en-US" sz="1400" b="1" i="0" u="none" strike="noStrike" baseline="0" dirty="0" smtClean="0">
                          <a:solidFill>
                            <a:srgbClr val="1F497D"/>
                          </a:solidFill>
                          <a:effectLst/>
                          <a:latin typeface="Calibri" panose="020F0502020204030204" pitchFamily="34" charset="0"/>
                        </a:rPr>
                        <a:t> handsets, it supports SLAAC only</a:t>
                      </a:r>
                      <a:endParaRPr lang="en-US" sz="1400" b="1" i="0" u="none" strike="noStrike" dirty="0" smtClean="0">
                        <a:solidFill>
                          <a:srgbClr val="1F497D"/>
                        </a:solidFill>
                        <a:effectLst/>
                        <a:latin typeface="Calibri" panose="020F0502020204030204" pitchFamily="34" charset="0"/>
                      </a:endParaRPr>
                    </a:p>
                  </a:txBody>
                  <a:tcPr marL="8688" marR="8688" marT="8688"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E7E7E9"/>
                    </a:solidFill>
                  </a:tcPr>
                </a:tc>
              </a:tr>
              <a:tr h="405926">
                <a:tc>
                  <a:txBody>
                    <a:bodyPr/>
                    <a:lstStyle/>
                    <a:p>
                      <a:pPr algn="ctr" rtl="0" fontAlgn="ctr"/>
                      <a:r>
                        <a:rPr lang="en-US" sz="1400" b="1" i="0" u="none" strike="noStrike" dirty="0">
                          <a:solidFill>
                            <a:srgbClr val="001B54"/>
                          </a:solidFill>
                          <a:effectLst/>
                          <a:latin typeface="Calibri" panose="020F0502020204030204" pitchFamily="34" charset="0"/>
                        </a:rPr>
                        <a:t>6</a:t>
                      </a:r>
                    </a:p>
                  </a:txBody>
                  <a:tcPr marL="8688" marR="8688" marT="8688"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tcPr>
                </a:tc>
                <a:tc>
                  <a:txBody>
                    <a:bodyPr/>
                    <a:lstStyle/>
                    <a:p>
                      <a:pPr algn="ctr" rtl="0" fontAlgn="ctr"/>
                      <a:r>
                        <a:rPr lang="en-US" sz="1400" b="1" i="0" u="none" strike="noStrike" dirty="0">
                          <a:solidFill>
                            <a:srgbClr val="001B54"/>
                          </a:solidFill>
                          <a:effectLst/>
                          <a:latin typeface="Calibri" panose="020F0502020204030204" pitchFamily="34" charset="0"/>
                        </a:rPr>
                        <a:t>Blackberry</a:t>
                      </a:r>
                    </a:p>
                  </a:txBody>
                  <a:tcPr marL="8688" marR="8688" marT="8688"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tcPr>
                </a:tc>
                <a:tc>
                  <a:txBody>
                    <a:bodyPr/>
                    <a:lstStyle/>
                    <a:p>
                      <a:pPr algn="ctr" rtl="0" fontAlgn="ctr"/>
                      <a:r>
                        <a:rPr lang="en-US" sz="1400" b="1" i="0" u="none" strike="noStrike" dirty="0">
                          <a:solidFill>
                            <a:srgbClr val="001B54"/>
                          </a:solidFill>
                          <a:effectLst/>
                          <a:latin typeface="Calibri" panose="020F0502020204030204" pitchFamily="34" charset="0"/>
                        </a:rPr>
                        <a:t>Not </a:t>
                      </a:r>
                      <a:r>
                        <a:rPr lang="en-US" sz="1400" b="1" i="0" u="none" strike="noStrike" dirty="0" smtClean="0">
                          <a:solidFill>
                            <a:srgbClr val="001B54"/>
                          </a:solidFill>
                          <a:effectLst/>
                          <a:latin typeface="Calibri" panose="020F0502020204030204" pitchFamily="34" charset="0"/>
                        </a:rPr>
                        <a:t>Applicable</a:t>
                      </a:r>
                      <a:endParaRPr lang="en-US" sz="1400" b="1" i="0" u="none" strike="noStrike" dirty="0">
                        <a:solidFill>
                          <a:srgbClr val="001B54"/>
                        </a:solidFill>
                        <a:effectLst/>
                        <a:latin typeface="Calibri" panose="020F0502020204030204" pitchFamily="34" charset="0"/>
                      </a:endParaRPr>
                    </a:p>
                  </a:txBody>
                  <a:tcPr marL="8688" marR="8688" marT="8688"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tcPr>
                </a:tc>
                <a:tc>
                  <a:txBody>
                    <a:bodyPr/>
                    <a:lstStyle/>
                    <a:p>
                      <a:pPr algn="ctr" rtl="0" fontAlgn="ctr"/>
                      <a:r>
                        <a:rPr lang="en-US" sz="1400" b="1" i="0" u="none" strike="noStrike" dirty="0" smtClean="0">
                          <a:solidFill>
                            <a:schemeClr val="bg2">
                              <a:lumMod val="75000"/>
                            </a:schemeClr>
                          </a:solidFill>
                          <a:effectLst/>
                          <a:latin typeface="Calibri" panose="020F0502020204030204" pitchFamily="34" charset="0"/>
                        </a:rPr>
                        <a:t>Passed</a:t>
                      </a:r>
                      <a:endParaRPr lang="en-US" sz="1400" b="1" i="0" u="none" strike="noStrike" dirty="0">
                        <a:solidFill>
                          <a:schemeClr val="bg2">
                            <a:lumMod val="75000"/>
                          </a:schemeClr>
                        </a:solidFill>
                        <a:effectLst/>
                        <a:latin typeface="Calibri" panose="020F0502020204030204" pitchFamily="34" charset="0"/>
                      </a:endParaRPr>
                    </a:p>
                  </a:txBody>
                  <a:tcPr marL="8688" marR="8688" marT="8688"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tcPr>
                </a:tc>
                <a:tc>
                  <a:txBody>
                    <a:bodyPr/>
                    <a:lstStyle/>
                    <a:p>
                      <a:pPr algn="ctr" rtl="0" fontAlgn="ctr"/>
                      <a:r>
                        <a:rPr lang="en-US" sz="1400" b="1" i="0" u="none" strike="noStrike" dirty="0" smtClean="0">
                          <a:solidFill>
                            <a:srgbClr val="1F497D"/>
                          </a:solidFill>
                          <a:effectLst/>
                          <a:latin typeface="Calibri" panose="020F0502020204030204" pitchFamily="34" charset="0"/>
                          <a:ea typeface="Calibri" panose="020F0502020204030204" pitchFamily="34" charset="0"/>
                          <a:cs typeface="Calibri" panose="020F0502020204030204" pitchFamily="34" charset="0"/>
                        </a:rPr>
                        <a:t>BB10 support</a:t>
                      </a:r>
                      <a:r>
                        <a:rPr lang="en-US" sz="1400" b="1" i="0" u="none" strike="noStrike" baseline="0" dirty="0" smtClean="0">
                          <a:solidFill>
                            <a:srgbClr val="1F497D"/>
                          </a:solidFill>
                          <a:effectLst/>
                          <a:latin typeface="Calibri" panose="020F0502020204030204" pitchFamily="34" charset="0"/>
                          <a:ea typeface="Calibri" panose="020F0502020204030204" pitchFamily="34" charset="0"/>
                          <a:cs typeface="Calibri" panose="020F0502020204030204" pitchFamily="34" charset="0"/>
                        </a:rPr>
                        <a:t> IPV6 only with </a:t>
                      </a:r>
                      <a:r>
                        <a:rPr lang="en-US" sz="1400" b="1" i="0" u="none" strike="noStrike" baseline="0" dirty="0" err="1" smtClean="0">
                          <a:solidFill>
                            <a:srgbClr val="1F497D"/>
                          </a:solidFill>
                          <a:effectLst/>
                          <a:latin typeface="Calibri" panose="020F0502020204030204" pitchFamily="34" charset="0"/>
                          <a:ea typeface="Calibri" panose="020F0502020204030204" pitchFamily="34" charset="0"/>
                          <a:cs typeface="Calibri" panose="020F0502020204030204" pitchFamily="34" charset="0"/>
                        </a:rPr>
                        <a:t>WiFi</a:t>
                      </a:r>
                      <a:r>
                        <a:rPr lang="en-US" sz="1400" b="1" i="0" u="none" strike="noStrike" baseline="0" dirty="0" smtClean="0">
                          <a:solidFill>
                            <a:srgbClr val="1F497D"/>
                          </a:solidFill>
                          <a:effectLst/>
                          <a:latin typeface="Calibri" panose="020F0502020204030204" pitchFamily="34" charset="0"/>
                          <a:ea typeface="Calibri" panose="020F0502020204030204" pitchFamily="34" charset="0"/>
                          <a:cs typeface="Calibri" panose="020F0502020204030204" pitchFamily="34" charset="0"/>
                        </a:rPr>
                        <a:t> interface but not with Mobile interface. </a:t>
                      </a:r>
                      <a:endParaRPr lang="en-US" sz="1400" b="1" i="0" u="none" strike="noStrike" dirty="0">
                        <a:solidFill>
                          <a:srgbClr val="1F497D"/>
                        </a:solidFill>
                        <a:effectLst/>
                        <a:latin typeface="Calibri" panose="020F0502020204030204" pitchFamily="34" charset="0"/>
                      </a:endParaRPr>
                    </a:p>
                  </a:txBody>
                  <a:tcPr marL="8688" marR="8688" marT="8688"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tcPr>
                </a:tc>
              </a:tr>
              <a:tr h="405926">
                <a:tc>
                  <a:txBody>
                    <a:bodyPr/>
                    <a:lstStyle/>
                    <a:p>
                      <a:pPr algn="ctr" rtl="0" fontAlgn="ctr"/>
                      <a:r>
                        <a:rPr lang="en-US" sz="1400" b="1" i="0" u="none" strike="noStrike" dirty="0">
                          <a:solidFill>
                            <a:srgbClr val="001B54"/>
                          </a:solidFill>
                          <a:effectLst/>
                          <a:latin typeface="Calibri" panose="020F0502020204030204" pitchFamily="34" charset="0"/>
                        </a:rPr>
                        <a:t>7</a:t>
                      </a:r>
                    </a:p>
                  </a:txBody>
                  <a:tcPr marL="8688" marR="8688" marT="8688"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E7E7E9"/>
                    </a:solidFill>
                  </a:tcPr>
                </a:tc>
                <a:tc>
                  <a:txBody>
                    <a:bodyPr/>
                    <a:lstStyle/>
                    <a:p>
                      <a:pPr algn="ctr" rtl="0" fontAlgn="ctr"/>
                      <a:r>
                        <a:rPr lang="en-US" sz="1400" b="1" i="0" u="none" strike="noStrike" dirty="0">
                          <a:solidFill>
                            <a:srgbClr val="001B54"/>
                          </a:solidFill>
                          <a:effectLst/>
                          <a:latin typeface="Calibri" panose="020F0502020204030204" pitchFamily="34" charset="0"/>
                        </a:rPr>
                        <a:t>Huawei</a:t>
                      </a:r>
                    </a:p>
                  </a:txBody>
                  <a:tcPr marL="8688" marR="8688" marT="8688"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E7E7E9"/>
                    </a:solidFill>
                  </a:tcPr>
                </a:tc>
                <a:tc>
                  <a:txBody>
                    <a:bodyPr/>
                    <a:lstStyle/>
                    <a:p>
                      <a:pPr marL="0" algn="ctr" defTabSz="914400" rtl="0" eaLnBrk="1" fontAlgn="ctr" latinLnBrk="0" hangingPunct="1"/>
                      <a:r>
                        <a:rPr lang="en-US" sz="1400" b="1" i="0" u="none" strike="noStrike" kern="1200" dirty="0">
                          <a:solidFill>
                            <a:srgbClr val="993300"/>
                          </a:solidFill>
                          <a:effectLst/>
                          <a:latin typeface="Calibri" panose="020F0502020204030204" pitchFamily="34" charset="0"/>
                          <a:ea typeface="+mn-ea"/>
                          <a:cs typeface="+mn-cs"/>
                        </a:rPr>
                        <a:t>Not Tested</a:t>
                      </a:r>
                    </a:p>
                  </a:txBody>
                  <a:tcPr marL="8688" marR="8688" marT="8688"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E7E7E9"/>
                    </a:solidFill>
                  </a:tcPr>
                </a:tc>
                <a:tc>
                  <a:txBody>
                    <a:bodyPr/>
                    <a:lstStyle/>
                    <a:p>
                      <a:pPr marL="0" algn="ctr" defTabSz="914400" rtl="0" eaLnBrk="1" fontAlgn="ctr" latinLnBrk="0" hangingPunct="1"/>
                      <a:r>
                        <a:rPr lang="en-US" sz="1400" b="1" i="0" u="none" strike="noStrike" kern="1200" dirty="0" smtClean="0">
                          <a:solidFill>
                            <a:srgbClr val="993300"/>
                          </a:solidFill>
                          <a:effectLst/>
                          <a:latin typeface="Calibri" panose="020F0502020204030204" pitchFamily="34" charset="0"/>
                          <a:ea typeface="+mn-ea"/>
                          <a:cs typeface="+mn-cs"/>
                        </a:rPr>
                        <a:t>Not Tested</a:t>
                      </a:r>
                      <a:endParaRPr lang="en-US" sz="1400" b="1" i="0" u="none" strike="noStrike" kern="1200" dirty="0">
                        <a:solidFill>
                          <a:srgbClr val="993300"/>
                        </a:solidFill>
                        <a:effectLst/>
                        <a:latin typeface="Calibri" panose="020F0502020204030204" pitchFamily="34" charset="0"/>
                        <a:ea typeface="+mn-ea"/>
                        <a:cs typeface="+mn-cs"/>
                      </a:endParaRPr>
                    </a:p>
                  </a:txBody>
                  <a:tcPr marL="8688" marR="8688" marT="8688"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E7E7E9"/>
                    </a:solidFill>
                  </a:tcPr>
                </a:tc>
                <a:tc>
                  <a:txBody>
                    <a:bodyPr/>
                    <a:lstStyle/>
                    <a:p>
                      <a:pPr algn="ctr" rtl="0" fontAlgn="ctr"/>
                      <a:r>
                        <a:rPr lang="en-US" sz="1400" b="1" i="0" u="none" strike="noStrike" dirty="0">
                          <a:solidFill>
                            <a:srgbClr val="1F497D"/>
                          </a:solidFill>
                          <a:effectLst/>
                          <a:latin typeface="Calibri" panose="020F0502020204030204" pitchFamily="34" charset="0"/>
                          <a:ea typeface="Calibri" panose="020F0502020204030204" pitchFamily="34" charset="0"/>
                          <a:cs typeface="Calibri" panose="020F0502020204030204" pitchFamily="34" charset="0"/>
                        </a:rPr>
                        <a:t>Supports dual stack from Ascend Mate </a:t>
                      </a:r>
                      <a:r>
                        <a:rPr lang="en-US" sz="1400" b="1" i="0" u="none" strike="noStrike" dirty="0" smtClean="0">
                          <a:solidFill>
                            <a:srgbClr val="1F497D"/>
                          </a:solidFill>
                          <a:effectLst/>
                          <a:latin typeface="Calibri" panose="020F0502020204030204" pitchFamily="34" charset="0"/>
                          <a:ea typeface="Calibri" panose="020F0502020204030204" pitchFamily="34" charset="0"/>
                          <a:cs typeface="Calibri" panose="020F0502020204030204" pitchFamily="34" charset="0"/>
                        </a:rPr>
                        <a:t>onwards. Should</a:t>
                      </a:r>
                      <a:r>
                        <a:rPr lang="en-US" sz="1400" b="1" i="0" u="none" strike="noStrike" baseline="0" dirty="0" smtClean="0">
                          <a:solidFill>
                            <a:srgbClr val="1F497D"/>
                          </a:solidFill>
                          <a:effectLst/>
                          <a:latin typeface="Calibri" panose="020F0502020204030204" pitchFamily="34" charset="0"/>
                          <a:ea typeface="Calibri" panose="020F0502020204030204" pitchFamily="34" charset="0"/>
                          <a:cs typeface="Calibri" panose="020F0502020204030204" pitchFamily="34" charset="0"/>
                        </a:rPr>
                        <a:t> act as other Android handsets</a:t>
                      </a:r>
                      <a:endParaRPr lang="en-US" sz="1400" b="1" i="0" u="none" strike="noStrike" dirty="0">
                        <a:solidFill>
                          <a:srgbClr val="1F497D"/>
                        </a:solidFill>
                        <a:effectLst/>
                        <a:latin typeface="Calibri" panose="020F0502020204030204" pitchFamily="34" charset="0"/>
                      </a:endParaRPr>
                    </a:p>
                  </a:txBody>
                  <a:tcPr marL="8688" marR="8688" marT="8688"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E7E7E9"/>
                    </a:solidFill>
                  </a:tcPr>
                </a:tc>
              </a:tr>
              <a:tr h="323204">
                <a:tc>
                  <a:txBody>
                    <a:bodyPr/>
                    <a:lstStyle/>
                    <a:p>
                      <a:pPr algn="ctr" rtl="0" fontAlgn="ctr"/>
                      <a:r>
                        <a:rPr lang="en-US" sz="1400" b="1" i="0" u="none" strike="noStrike">
                          <a:solidFill>
                            <a:srgbClr val="001B54"/>
                          </a:solidFill>
                          <a:effectLst/>
                          <a:latin typeface="Calibri" panose="020F0502020204030204" pitchFamily="34" charset="0"/>
                        </a:rPr>
                        <a:t>8</a:t>
                      </a:r>
                    </a:p>
                  </a:txBody>
                  <a:tcPr marL="8688" marR="8688" marT="8688"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tcPr>
                </a:tc>
                <a:tc>
                  <a:txBody>
                    <a:bodyPr/>
                    <a:lstStyle/>
                    <a:p>
                      <a:pPr algn="ctr" rtl="0" fontAlgn="ctr"/>
                      <a:r>
                        <a:rPr lang="en-US" sz="1400" b="1" i="0" u="none" strike="noStrike" dirty="0">
                          <a:solidFill>
                            <a:srgbClr val="001B54"/>
                          </a:solidFill>
                          <a:effectLst/>
                          <a:latin typeface="Calibri" panose="020F0502020204030204" pitchFamily="34" charset="0"/>
                        </a:rPr>
                        <a:t>Microsoft</a:t>
                      </a:r>
                    </a:p>
                  </a:txBody>
                  <a:tcPr marL="8688" marR="8688" marT="8688"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tcPr>
                </a:tc>
                <a:tc>
                  <a:txBody>
                    <a:bodyPr/>
                    <a:lstStyle/>
                    <a:p>
                      <a:pPr marL="0" algn="ctr" defTabSz="914400" rtl="0" eaLnBrk="1" fontAlgn="ctr" latinLnBrk="0" hangingPunct="1"/>
                      <a:r>
                        <a:rPr lang="en-US" sz="1400" b="1" i="0" u="none" strike="noStrike" kern="1200" dirty="0" smtClean="0">
                          <a:solidFill>
                            <a:srgbClr val="993300"/>
                          </a:solidFill>
                          <a:effectLst/>
                          <a:latin typeface="Calibri" panose="020F0502020204030204" pitchFamily="34" charset="0"/>
                          <a:ea typeface="+mn-ea"/>
                          <a:cs typeface="+mn-cs"/>
                        </a:rPr>
                        <a:t>Not  </a:t>
                      </a:r>
                      <a:r>
                        <a:rPr lang="en-US" sz="1400" b="1" i="0" u="none" strike="noStrike" kern="1200" dirty="0">
                          <a:solidFill>
                            <a:srgbClr val="993300"/>
                          </a:solidFill>
                          <a:effectLst/>
                          <a:latin typeface="Calibri" panose="020F0502020204030204" pitchFamily="34" charset="0"/>
                          <a:ea typeface="+mn-ea"/>
                          <a:cs typeface="+mn-cs"/>
                        </a:rPr>
                        <a:t>Tested</a:t>
                      </a:r>
                    </a:p>
                  </a:txBody>
                  <a:tcPr marL="8688" marR="8688" marT="8688"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tcPr>
                </a:tc>
                <a:tc>
                  <a:txBody>
                    <a:bodyPr/>
                    <a:lstStyle/>
                    <a:p>
                      <a:pPr algn="ctr" rtl="0" fontAlgn="ctr"/>
                      <a:r>
                        <a:rPr lang="en-US" sz="1400" b="1" i="0" u="none" strike="noStrike" dirty="0" smtClean="0">
                          <a:solidFill>
                            <a:schemeClr val="bg2">
                              <a:lumMod val="75000"/>
                            </a:schemeClr>
                          </a:solidFill>
                          <a:effectLst/>
                          <a:latin typeface="Calibri" panose="020F0502020204030204" pitchFamily="34" charset="0"/>
                        </a:rPr>
                        <a:t>Passed</a:t>
                      </a:r>
                      <a:endParaRPr lang="en-US" sz="1400" b="1" i="0" u="none" strike="noStrike" dirty="0">
                        <a:solidFill>
                          <a:schemeClr val="bg2">
                            <a:lumMod val="75000"/>
                          </a:schemeClr>
                        </a:solidFill>
                        <a:effectLst/>
                        <a:latin typeface="Calibri" panose="020F0502020204030204" pitchFamily="34" charset="0"/>
                      </a:endParaRPr>
                    </a:p>
                  </a:txBody>
                  <a:tcPr marL="8688" marR="8688" marT="8688"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tcPr>
                </a:tc>
                <a:tc>
                  <a:txBody>
                    <a:bodyPr/>
                    <a:lstStyle/>
                    <a:p>
                      <a:pPr algn="ctr" rtl="0" fontAlgn="ctr"/>
                      <a:r>
                        <a:rPr lang="en-US" sz="1400" b="1" i="0" u="none" strike="noStrike" kern="1200" dirty="0" smtClean="0">
                          <a:solidFill>
                            <a:srgbClr val="1F497D"/>
                          </a:solidFill>
                          <a:effectLst/>
                          <a:latin typeface="Calibri" panose="020F0502020204030204" pitchFamily="34" charset="0"/>
                          <a:ea typeface="Calibri" panose="020F0502020204030204" pitchFamily="34" charset="0"/>
                          <a:cs typeface="Calibri" panose="020F0502020204030204" pitchFamily="34" charset="0"/>
                        </a:rPr>
                        <a:t>Works fine with DHCPV6 and SLAAC. </a:t>
                      </a:r>
                      <a:endParaRPr lang="en-US" sz="1400" b="1" i="0" u="none" strike="noStrike" kern="1200" dirty="0">
                        <a:solidFill>
                          <a:srgbClr val="1F497D"/>
                        </a:solidFill>
                        <a:effectLst/>
                        <a:latin typeface="Calibri" panose="020F0502020204030204" pitchFamily="34" charset="0"/>
                        <a:ea typeface="Calibri" panose="020F0502020204030204" pitchFamily="34" charset="0"/>
                        <a:cs typeface="Calibri" panose="020F0502020204030204" pitchFamily="34" charset="0"/>
                      </a:endParaRPr>
                    </a:p>
                  </a:txBody>
                  <a:tcPr marL="8688" marR="8688" marT="8688"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tcPr>
                </a:tc>
              </a:tr>
              <a:tr h="362484">
                <a:tc>
                  <a:txBody>
                    <a:bodyPr/>
                    <a:lstStyle/>
                    <a:p>
                      <a:pPr algn="ctr" rtl="0" fontAlgn="ctr"/>
                      <a:r>
                        <a:rPr lang="en-US" sz="1400" b="1" i="0" u="none" strike="noStrike">
                          <a:solidFill>
                            <a:srgbClr val="001B54"/>
                          </a:solidFill>
                          <a:effectLst/>
                          <a:latin typeface="Calibri" panose="020F0502020204030204" pitchFamily="34" charset="0"/>
                        </a:rPr>
                        <a:t>9</a:t>
                      </a:r>
                    </a:p>
                  </a:txBody>
                  <a:tcPr marL="8688" marR="8688" marT="8688"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E7E7E9"/>
                    </a:solidFill>
                  </a:tcPr>
                </a:tc>
                <a:tc>
                  <a:txBody>
                    <a:bodyPr/>
                    <a:lstStyle/>
                    <a:p>
                      <a:pPr algn="ctr" rtl="0" fontAlgn="ctr"/>
                      <a:r>
                        <a:rPr lang="en-US" sz="1400" b="1" i="0" u="none" strike="noStrike" dirty="0">
                          <a:solidFill>
                            <a:srgbClr val="001B54"/>
                          </a:solidFill>
                          <a:effectLst/>
                          <a:latin typeface="Calibri" panose="020F0502020204030204" pitchFamily="34" charset="0"/>
                        </a:rPr>
                        <a:t>Sony</a:t>
                      </a:r>
                    </a:p>
                  </a:txBody>
                  <a:tcPr marL="8688" marR="8688" marT="8688"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E7E7E9"/>
                    </a:solidFill>
                  </a:tcPr>
                </a:tc>
                <a:tc>
                  <a:txBody>
                    <a:bodyPr/>
                    <a:lstStyle/>
                    <a:p>
                      <a:pPr algn="ctr" rtl="0" fontAlgn="ctr"/>
                      <a:r>
                        <a:rPr lang="en-US" sz="1400" b="1" i="0" u="none" strike="noStrike" dirty="0">
                          <a:solidFill>
                            <a:srgbClr val="993300"/>
                          </a:solidFill>
                          <a:effectLst/>
                          <a:latin typeface="Calibri" panose="020F0502020204030204" pitchFamily="34" charset="0"/>
                        </a:rPr>
                        <a:t>Not tested</a:t>
                      </a:r>
                    </a:p>
                  </a:txBody>
                  <a:tcPr marL="8688" marR="8688" marT="8688"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E7E7E9"/>
                    </a:solidFill>
                  </a:tcPr>
                </a:tc>
                <a:tc>
                  <a:txBody>
                    <a:bodyPr/>
                    <a:lstStyle/>
                    <a:p>
                      <a:pPr algn="ctr" rtl="0" fontAlgn="ctr"/>
                      <a:r>
                        <a:rPr lang="en-US" sz="1400" b="1" i="0" u="none" strike="noStrike" dirty="0" smtClean="0">
                          <a:solidFill>
                            <a:srgbClr val="993300"/>
                          </a:solidFill>
                          <a:effectLst/>
                          <a:latin typeface="Calibri" panose="020F0502020204030204" pitchFamily="34" charset="0"/>
                        </a:rPr>
                        <a:t>Not Tested</a:t>
                      </a:r>
                      <a:endParaRPr lang="en-US" sz="1400" b="1" i="0" u="none" strike="noStrike" dirty="0">
                        <a:solidFill>
                          <a:srgbClr val="993300"/>
                        </a:solidFill>
                        <a:effectLst/>
                        <a:latin typeface="Calibri" panose="020F0502020204030204" pitchFamily="34" charset="0"/>
                      </a:endParaRPr>
                    </a:p>
                  </a:txBody>
                  <a:tcPr marL="8688" marR="8688" marT="8688"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E7E7E9"/>
                    </a:solidFill>
                  </a:tcPr>
                </a:tc>
                <a:tc>
                  <a:txBody>
                    <a:bodyPr/>
                    <a:lstStyle/>
                    <a:p>
                      <a:pPr algn="ctr" rtl="0" fontAlgn="ctr"/>
                      <a:r>
                        <a:rPr lang="en-US" sz="1400" b="1" i="0" u="none" strike="noStrike" dirty="0" smtClean="0">
                          <a:solidFill>
                            <a:srgbClr val="1F497D"/>
                          </a:solidFill>
                          <a:effectLst/>
                          <a:latin typeface="Calibri" panose="020F0502020204030204" pitchFamily="34" charset="0"/>
                        </a:rPr>
                        <a:t>Should act as other Android</a:t>
                      </a:r>
                      <a:r>
                        <a:rPr lang="en-US" sz="1400" b="1" i="0" u="none" strike="noStrike" baseline="0" dirty="0" smtClean="0">
                          <a:solidFill>
                            <a:srgbClr val="1F497D"/>
                          </a:solidFill>
                          <a:effectLst/>
                          <a:latin typeface="Calibri" panose="020F0502020204030204" pitchFamily="34" charset="0"/>
                        </a:rPr>
                        <a:t> handsets</a:t>
                      </a:r>
                      <a:r>
                        <a:rPr lang="en-US" sz="1400" b="1" i="0" u="none" strike="noStrike" dirty="0">
                          <a:solidFill>
                            <a:srgbClr val="1F497D"/>
                          </a:solidFill>
                          <a:effectLst/>
                          <a:latin typeface="Calibri" panose="020F0502020204030204" pitchFamily="34" charset="0"/>
                        </a:rPr>
                        <a:t> </a:t>
                      </a:r>
                    </a:p>
                  </a:txBody>
                  <a:tcPr marL="8688" marR="8688" marT="8688"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E7E7E9"/>
                    </a:solidFill>
                  </a:tcPr>
                </a:tc>
              </a:tr>
            </a:tbl>
          </a:graphicData>
        </a:graphic>
      </p:graphicFrame>
    </p:spTree>
    <p:extLst>
      <p:ext uri="{BB962C8B-B14F-4D97-AF65-F5344CB8AC3E}">
        <p14:creationId xmlns:p14="http://schemas.microsoft.com/office/powerpoint/2010/main" val="3800423216"/>
      </p:ext>
    </p:extLst>
  </p:cSld>
  <p:clrMapOvr>
    <a:masterClrMapping/>
  </p:clrMapOvr>
  <p:transition xmlns:p14="http://schemas.microsoft.com/office/powerpoint/2010/main" advClick="0"/>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5BA54B1A-8DC1-4B4A-8EBE-AAF48BBBF601}" type="slidenum">
              <a:rPr lang="en-US" smtClean="0"/>
              <a:pPr/>
              <a:t>13</a:t>
            </a:fld>
            <a:endParaRPr lang="en-US" dirty="0"/>
          </a:p>
        </p:txBody>
      </p:sp>
      <p:sp>
        <p:nvSpPr>
          <p:cNvPr id="5" name="Title 1"/>
          <p:cNvSpPr txBox="1">
            <a:spLocks/>
          </p:cNvSpPr>
          <p:nvPr/>
        </p:nvSpPr>
        <p:spPr bwMode="auto">
          <a:xfrm>
            <a:off x="1219200" y="1524000"/>
            <a:ext cx="8339138" cy="803275"/>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l" rtl="0" eaLnBrk="1" fontAlgn="base" hangingPunct="1">
              <a:spcBef>
                <a:spcPct val="0"/>
              </a:spcBef>
              <a:spcAft>
                <a:spcPct val="0"/>
              </a:spcAft>
              <a:defRPr sz="2000" b="1">
                <a:solidFill>
                  <a:srgbClr val="003798"/>
                </a:solidFill>
                <a:latin typeface="+mj-lt"/>
                <a:ea typeface="+mj-ea"/>
                <a:cs typeface="+mj-cs"/>
              </a:defRPr>
            </a:lvl1pPr>
            <a:lvl2pPr algn="l" rtl="0" eaLnBrk="1" fontAlgn="base" hangingPunct="1">
              <a:spcBef>
                <a:spcPct val="0"/>
              </a:spcBef>
              <a:spcAft>
                <a:spcPct val="0"/>
              </a:spcAft>
              <a:defRPr sz="2000" b="1">
                <a:solidFill>
                  <a:srgbClr val="003798"/>
                </a:solidFill>
                <a:latin typeface="Arial" pitchFamily="34" charset="0"/>
                <a:cs typeface="Arial" pitchFamily="34" charset="0"/>
              </a:defRPr>
            </a:lvl2pPr>
            <a:lvl3pPr algn="l" rtl="0" eaLnBrk="1" fontAlgn="base" hangingPunct="1">
              <a:spcBef>
                <a:spcPct val="0"/>
              </a:spcBef>
              <a:spcAft>
                <a:spcPct val="0"/>
              </a:spcAft>
              <a:defRPr sz="2000" b="1">
                <a:solidFill>
                  <a:srgbClr val="003798"/>
                </a:solidFill>
                <a:latin typeface="Arial" pitchFamily="34" charset="0"/>
                <a:cs typeface="Arial" pitchFamily="34" charset="0"/>
              </a:defRPr>
            </a:lvl3pPr>
            <a:lvl4pPr algn="l" rtl="0" eaLnBrk="1" fontAlgn="base" hangingPunct="1">
              <a:spcBef>
                <a:spcPct val="0"/>
              </a:spcBef>
              <a:spcAft>
                <a:spcPct val="0"/>
              </a:spcAft>
              <a:defRPr sz="2000" b="1">
                <a:solidFill>
                  <a:srgbClr val="003798"/>
                </a:solidFill>
                <a:latin typeface="Arial" pitchFamily="34" charset="0"/>
                <a:cs typeface="Arial" pitchFamily="34" charset="0"/>
              </a:defRPr>
            </a:lvl4pPr>
            <a:lvl5pPr algn="l" rtl="0" eaLnBrk="1" fontAlgn="base" hangingPunct="1">
              <a:spcBef>
                <a:spcPct val="0"/>
              </a:spcBef>
              <a:spcAft>
                <a:spcPct val="0"/>
              </a:spcAft>
              <a:defRPr sz="2000" b="1">
                <a:solidFill>
                  <a:srgbClr val="003798"/>
                </a:solidFill>
                <a:latin typeface="Arial" pitchFamily="34" charset="0"/>
                <a:cs typeface="Arial" pitchFamily="34" charset="0"/>
              </a:defRPr>
            </a:lvl5pPr>
            <a:lvl6pPr marL="457200" algn="l" rtl="0" eaLnBrk="1" fontAlgn="base" hangingPunct="1">
              <a:spcBef>
                <a:spcPct val="0"/>
              </a:spcBef>
              <a:spcAft>
                <a:spcPct val="0"/>
              </a:spcAft>
              <a:defRPr sz="2000" b="1">
                <a:solidFill>
                  <a:srgbClr val="003798"/>
                </a:solidFill>
                <a:latin typeface="Arial" pitchFamily="34" charset="0"/>
                <a:cs typeface="Arial" pitchFamily="34" charset="0"/>
              </a:defRPr>
            </a:lvl6pPr>
            <a:lvl7pPr marL="914400" algn="l" rtl="0" eaLnBrk="1" fontAlgn="base" hangingPunct="1">
              <a:spcBef>
                <a:spcPct val="0"/>
              </a:spcBef>
              <a:spcAft>
                <a:spcPct val="0"/>
              </a:spcAft>
              <a:defRPr sz="2000" b="1">
                <a:solidFill>
                  <a:srgbClr val="003798"/>
                </a:solidFill>
                <a:latin typeface="Arial" pitchFamily="34" charset="0"/>
                <a:cs typeface="Arial" pitchFamily="34" charset="0"/>
              </a:defRPr>
            </a:lvl7pPr>
            <a:lvl8pPr marL="1371600" algn="l" rtl="0" eaLnBrk="1" fontAlgn="base" hangingPunct="1">
              <a:spcBef>
                <a:spcPct val="0"/>
              </a:spcBef>
              <a:spcAft>
                <a:spcPct val="0"/>
              </a:spcAft>
              <a:defRPr sz="2000" b="1">
                <a:solidFill>
                  <a:srgbClr val="003798"/>
                </a:solidFill>
                <a:latin typeface="Arial" pitchFamily="34" charset="0"/>
                <a:cs typeface="Arial" pitchFamily="34" charset="0"/>
              </a:defRPr>
            </a:lvl8pPr>
            <a:lvl9pPr marL="1828800" algn="l" rtl="0" eaLnBrk="1" fontAlgn="base" hangingPunct="1">
              <a:spcBef>
                <a:spcPct val="0"/>
              </a:spcBef>
              <a:spcAft>
                <a:spcPct val="0"/>
              </a:spcAft>
              <a:defRPr sz="2000" b="1">
                <a:solidFill>
                  <a:srgbClr val="003798"/>
                </a:solidFill>
                <a:latin typeface="Arial" pitchFamily="34" charset="0"/>
                <a:cs typeface="Arial" pitchFamily="34" charset="0"/>
              </a:defRPr>
            </a:lvl9pPr>
          </a:lstStyle>
          <a:p>
            <a:r>
              <a:rPr lang="en-US" sz="3200" u="sng" kern="0" dirty="0" smtClean="0">
                <a:solidFill>
                  <a:schemeClr val="tx1"/>
                </a:solidFill>
                <a:latin typeface="Calibri" panose="020F0502020204030204" pitchFamily="34" charset="0"/>
              </a:rPr>
              <a:t>Testing updates from Fixed CPE Vendors</a:t>
            </a:r>
            <a:endParaRPr lang="en-US" sz="3200" u="sng" kern="0" dirty="0">
              <a:solidFill>
                <a:schemeClr val="tx1"/>
              </a:solidFill>
              <a:latin typeface="Calibri" panose="020F0502020204030204" pitchFamily="34" charset="0"/>
            </a:endParaRPr>
          </a:p>
        </p:txBody>
      </p:sp>
      <p:graphicFrame>
        <p:nvGraphicFramePr>
          <p:cNvPr id="7" name="Table 6"/>
          <p:cNvGraphicFramePr>
            <a:graphicFrameLocks noGrp="1"/>
          </p:cNvGraphicFramePr>
          <p:nvPr>
            <p:extLst>
              <p:ext uri="{D42A27DB-BD31-4B8C-83A1-F6EECF244321}">
                <p14:modId xmlns:p14="http://schemas.microsoft.com/office/powerpoint/2010/main" val="1825609950"/>
              </p:ext>
            </p:extLst>
          </p:nvPr>
        </p:nvGraphicFramePr>
        <p:xfrm>
          <a:off x="727623" y="2540659"/>
          <a:ext cx="8036416" cy="2176848"/>
        </p:xfrm>
        <a:graphic>
          <a:graphicData uri="http://schemas.openxmlformats.org/drawingml/2006/table">
            <a:tbl>
              <a:tblPr firstRow="1" bandRow="1"/>
              <a:tblGrid>
                <a:gridCol w="848730"/>
                <a:gridCol w="1326141"/>
                <a:gridCol w="1133851"/>
                <a:gridCol w="1133851"/>
                <a:gridCol w="3593843"/>
              </a:tblGrid>
              <a:tr h="1065398">
                <a:tc>
                  <a:txBody>
                    <a:bodyPr/>
                    <a:lstStyle/>
                    <a:p>
                      <a:pPr algn="ctr" rtl="0" fontAlgn="ctr"/>
                      <a:r>
                        <a:rPr lang="en-US" sz="1400" b="1" i="0" u="none" strike="noStrike" dirty="0">
                          <a:solidFill>
                            <a:srgbClr val="FFFFFF"/>
                          </a:solidFill>
                          <a:effectLst/>
                          <a:latin typeface="Calibri" panose="020F0502020204030204" pitchFamily="34" charset="0"/>
                        </a:rPr>
                        <a:t>S </a:t>
                      </a:r>
                      <a:r>
                        <a:rPr lang="en-US" sz="1400" b="1" i="0" u="none" strike="noStrike" dirty="0" smtClean="0">
                          <a:solidFill>
                            <a:srgbClr val="FFFFFF"/>
                          </a:solidFill>
                          <a:effectLst/>
                          <a:latin typeface="Calibri" panose="020F0502020204030204" pitchFamily="34" charset="0"/>
                        </a:rPr>
                        <a:t>No#</a:t>
                      </a:r>
                      <a:endParaRPr lang="en-US" sz="1400" b="1" i="0" u="none" strike="noStrike" dirty="0">
                        <a:solidFill>
                          <a:srgbClr val="FFFFFF"/>
                        </a:solidFill>
                        <a:effectLst/>
                        <a:latin typeface="Calibri" panose="020F0502020204030204" pitchFamily="34" charset="0"/>
                      </a:endParaRPr>
                    </a:p>
                  </a:txBody>
                  <a:tcPr marL="8688" marR="8688" marT="8688"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00AEDE"/>
                    </a:solidFill>
                  </a:tcPr>
                </a:tc>
                <a:tc>
                  <a:txBody>
                    <a:bodyPr/>
                    <a:lstStyle/>
                    <a:p>
                      <a:pPr algn="ctr" rtl="0" fontAlgn="ctr"/>
                      <a:r>
                        <a:rPr lang="en-US" sz="1400" b="1" i="0" u="none" strike="noStrike">
                          <a:solidFill>
                            <a:srgbClr val="FFFFFF"/>
                          </a:solidFill>
                          <a:effectLst/>
                          <a:latin typeface="Calibri" panose="020F0502020204030204" pitchFamily="34" charset="0"/>
                        </a:rPr>
                        <a:t>Vendor</a:t>
                      </a:r>
                    </a:p>
                  </a:txBody>
                  <a:tcPr marL="8688" marR="8688" marT="8688"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00AEDE"/>
                    </a:solidFill>
                  </a:tcPr>
                </a:tc>
                <a:tc>
                  <a:txBody>
                    <a:bodyPr/>
                    <a:lstStyle/>
                    <a:p>
                      <a:pPr algn="ctr" rtl="0" fontAlgn="ctr"/>
                      <a:r>
                        <a:rPr lang="en-US" sz="1400" b="1" i="0" u="none" strike="noStrike" dirty="0">
                          <a:solidFill>
                            <a:srgbClr val="FFFFFF"/>
                          </a:solidFill>
                          <a:effectLst/>
                          <a:latin typeface="Calibri" panose="020F0502020204030204" pitchFamily="34" charset="0"/>
                        </a:rPr>
                        <a:t>Test </a:t>
                      </a:r>
                      <a:r>
                        <a:rPr lang="en-US" sz="1400" b="1" i="0" u="none" strike="noStrike" dirty="0" smtClean="0">
                          <a:solidFill>
                            <a:srgbClr val="FFFFFF"/>
                          </a:solidFill>
                          <a:effectLst/>
                          <a:latin typeface="Calibri" panose="020F0502020204030204" pitchFamily="34" charset="0"/>
                        </a:rPr>
                        <a:t>Result</a:t>
                      </a:r>
                    </a:p>
                    <a:p>
                      <a:pPr algn="ctr" rtl="0" fontAlgn="ctr"/>
                      <a:r>
                        <a:rPr lang="en-US" sz="1400" b="1" i="0" u="none" strike="noStrike" dirty="0" smtClean="0">
                          <a:solidFill>
                            <a:srgbClr val="FFFFFF"/>
                          </a:solidFill>
                          <a:effectLst/>
                          <a:latin typeface="Calibri" panose="020F0502020204030204" pitchFamily="34" charset="0"/>
                        </a:rPr>
                        <a:t>IP TV</a:t>
                      </a:r>
                      <a:endParaRPr lang="en-US" sz="1400" b="1" i="0" u="none" strike="noStrike" dirty="0">
                        <a:solidFill>
                          <a:srgbClr val="FFFFFF"/>
                        </a:solidFill>
                        <a:effectLst/>
                        <a:latin typeface="Calibri" panose="020F0502020204030204" pitchFamily="34" charset="0"/>
                      </a:endParaRPr>
                    </a:p>
                  </a:txBody>
                  <a:tcPr marL="8688" marR="8688" marT="8688"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00AEDE"/>
                    </a:solidFill>
                  </a:tcPr>
                </a:tc>
                <a:tc>
                  <a:txBody>
                    <a:bodyPr/>
                    <a:lstStyle/>
                    <a:p>
                      <a:pPr marL="0" algn="ctr" defTabSz="914400" rtl="0" eaLnBrk="1" fontAlgn="ctr" latinLnBrk="0" hangingPunct="1"/>
                      <a:endParaRPr lang="en-US" sz="1400" b="1" i="0" u="none" strike="noStrike" kern="1200" dirty="0" smtClean="0">
                        <a:solidFill>
                          <a:srgbClr val="FFFFFF"/>
                        </a:solidFill>
                        <a:effectLst/>
                        <a:latin typeface="Calibri" panose="020F0502020204030204" pitchFamily="34" charset="0"/>
                        <a:ea typeface="+mn-ea"/>
                        <a:cs typeface="+mn-cs"/>
                      </a:endParaRPr>
                    </a:p>
                    <a:p>
                      <a:pPr marL="0" algn="ctr" defTabSz="914400" rtl="0" eaLnBrk="1" fontAlgn="ctr" latinLnBrk="0" hangingPunct="1"/>
                      <a:r>
                        <a:rPr lang="en-US" sz="1400" b="1" i="0" u="none" strike="noStrike" kern="1200" dirty="0" smtClean="0">
                          <a:solidFill>
                            <a:srgbClr val="FFFFFF"/>
                          </a:solidFill>
                          <a:effectLst/>
                          <a:latin typeface="Calibri" panose="020F0502020204030204" pitchFamily="34" charset="0"/>
                          <a:ea typeface="+mn-ea"/>
                          <a:cs typeface="+mn-cs"/>
                        </a:rPr>
                        <a:t>Test Result</a:t>
                      </a:r>
                    </a:p>
                    <a:p>
                      <a:pPr marL="0" algn="ctr" defTabSz="914400" rtl="0" eaLnBrk="1" fontAlgn="ctr" latinLnBrk="0" hangingPunct="1"/>
                      <a:r>
                        <a:rPr lang="en-US" sz="1400" b="1" i="0" u="none" strike="noStrike" kern="1200" dirty="0" err="1" smtClean="0">
                          <a:solidFill>
                            <a:srgbClr val="FFFFFF"/>
                          </a:solidFill>
                          <a:effectLst/>
                          <a:latin typeface="Calibri" panose="020F0502020204030204" pitchFamily="34" charset="0"/>
                          <a:ea typeface="+mn-ea"/>
                          <a:cs typeface="+mn-cs"/>
                        </a:rPr>
                        <a:t>WiFi</a:t>
                      </a:r>
                      <a:r>
                        <a:rPr lang="en-US" sz="1400" b="1" i="0" u="none" strike="noStrike" kern="1200" dirty="0" smtClean="0">
                          <a:solidFill>
                            <a:srgbClr val="FFFFFF"/>
                          </a:solidFill>
                          <a:effectLst/>
                          <a:latin typeface="Calibri" panose="020F0502020204030204" pitchFamily="34" charset="0"/>
                          <a:ea typeface="+mn-ea"/>
                          <a:cs typeface="+mn-cs"/>
                        </a:rPr>
                        <a:t> </a:t>
                      </a:r>
                    </a:p>
                    <a:p>
                      <a:pPr algn="ctr" rtl="0" fontAlgn="ctr"/>
                      <a:endParaRPr lang="en-US" sz="1400" b="1" i="0" u="none" strike="noStrike" dirty="0">
                        <a:solidFill>
                          <a:srgbClr val="FFFFFF"/>
                        </a:solidFill>
                        <a:effectLst/>
                        <a:latin typeface="Calibri" panose="020F0502020204030204" pitchFamily="34" charset="0"/>
                      </a:endParaRPr>
                    </a:p>
                  </a:txBody>
                  <a:tcPr marL="8688" marR="8688" marT="8688"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00AEDE"/>
                    </a:solidFill>
                  </a:tcPr>
                </a:tc>
                <a:tc>
                  <a:txBody>
                    <a:bodyPr/>
                    <a:lstStyle/>
                    <a:p>
                      <a:pPr algn="ctr" rtl="0" fontAlgn="ctr"/>
                      <a:r>
                        <a:rPr lang="en-US" sz="1400" b="1" i="0" u="none" strike="noStrike" dirty="0" smtClean="0">
                          <a:solidFill>
                            <a:srgbClr val="FFFFFF"/>
                          </a:solidFill>
                          <a:effectLst/>
                          <a:latin typeface="Calibri" panose="020F0502020204030204" pitchFamily="34" charset="0"/>
                        </a:rPr>
                        <a:t>Comments/Updates </a:t>
                      </a:r>
                    </a:p>
                  </a:txBody>
                  <a:tcPr marL="8688" marR="8688" marT="8688"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00AEDE"/>
                    </a:solidFill>
                  </a:tcPr>
                </a:tc>
              </a:tr>
              <a:tr h="373985">
                <a:tc>
                  <a:txBody>
                    <a:bodyPr/>
                    <a:lstStyle/>
                    <a:p>
                      <a:pPr algn="ctr" rtl="0" fontAlgn="ctr"/>
                      <a:r>
                        <a:rPr lang="en-US" sz="1400" b="1" i="0" u="none" strike="noStrike" dirty="0">
                          <a:solidFill>
                            <a:srgbClr val="001B54"/>
                          </a:solidFill>
                          <a:effectLst/>
                          <a:latin typeface="Calibri" panose="020F0502020204030204" pitchFamily="34" charset="0"/>
                        </a:rPr>
                        <a:t>1</a:t>
                      </a:r>
                    </a:p>
                  </a:txBody>
                  <a:tcPr marL="8688" marR="8688" marT="8688"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tcPr>
                </a:tc>
                <a:tc>
                  <a:txBody>
                    <a:bodyPr/>
                    <a:lstStyle/>
                    <a:p>
                      <a:pPr algn="ctr" rtl="0" fontAlgn="ctr"/>
                      <a:r>
                        <a:rPr lang="en-US" sz="1400" b="1" i="0" u="none" strike="noStrike" dirty="0" smtClean="0">
                          <a:solidFill>
                            <a:srgbClr val="001B54"/>
                          </a:solidFill>
                          <a:effectLst/>
                          <a:latin typeface="Calibri" panose="020F0502020204030204" pitchFamily="34" charset="0"/>
                        </a:rPr>
                        <a:t>Nokia</a:t>
                      </a:r>
                      <a:endParaRPr lang="en-US" sz="1400" b="1" i="0" u="none" strike="noStrike" dirty="0">
                        <a:solidFill>
                          <a:srgbClr val="001B54"/>
                        </a:solidFill>
                        <a:effectLst/>
                        <a:latin typeface="Calibri" panose="020F0502020204030204" pitchFamily="34" charset="0"/>
                      </a:endParaRPr>
                    </a:p>
                  </a:txBody>
                  <a:tcPr marL="8688" marR="8688" marT="8688"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tcPr>
                </a:tc>
                <a:tc>
                  <a:txBody>
                    <a:bodyPr/>
                    <a:lstStyle/>
                    <a:p>
                      <a:pPr algn="ctr" rtl="0" fontAlgn="ctr"/>
                      <a:r>
                        <a:rPr lang="en-US" sz="1400" b="1" i="0" u="none" strike="noStrike" dirty="0" smtClean="0">
                          <a:solidFill>
                            <a:schemeClr val="bg2">
                              <a:lumMod val="75000"/>
                            </a:schemeClr>
                          </a:solidFill>
                          <a:effectLst/>
                          <a:latin typeface="Calibri" panose="020F0502020204030204" pitchFamily="34" charset="0"/>
                        </a:rPr>
                        <a:t>Passed</a:t>
                      </a:r>
                      <a:endParaRPr lang="en-US" sz="1400" b="1" i="0" u="none" strike="noStrike" dirty="0">
                        <a:solidFill>
                          <a:schemeClr val="bg2">
                            <a:lumMod val="75000"/>
                          </a:schemeClr>
                        </a:solidFill>
                        <a:effectLst/>
                        <a:latin typeface="Calibri" panose="020F0502020204030204" pitchFamily="34" charset="0"/>
                      </a:endParaRPr>
                    </a:p>
                  </a:txBody>
                  <a:tcPr marL="8688" marR="8688" marT="8688"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tcPr>
                </a:tc>
                <a:tc>
                  <a:txBody>
                    <a:bodyPr/>
                    <a:lstStyle/>
                    <a:p>
                      <a:pPr algn="ctr" rtl="0" fontAlgn="ctr"/>
                      <a:r>
                        <a:rPr lang="en-US" sz="1400" b="1" i="0" u="none" strike="noStrike" dirty="0" smtClean="0">
                          <a:solidFill>
                            <a:schemeClr val="bg2">
                              <a:lumMod val="75000"/>
                            </a:schemeClr>
                          </a:solidFill>
                          <a:effectLst/>
                          <a:latin typeface="Calibri" panose="020F0502020204030204" pitchFamily="34" charset="0"/>
                        </a:rPr>
                        <a:t>Passed</a:t>
                      </a:r>
                      <a:endParaRPr lang="en-US" sz="1400" b="1" i="0" u="none" strike="noStrike" dirty="0">
                        <a:solidFill>
                          <a:schemeClr val="bg2">
                            <a:lumMod val="75000"/>
                          </a:schemeClr>
                        </a:solidFill>
                        <a:effectLst/>
                        <a:latin typeface="Calibri" panose="020F0502020204030204" pitchFamily="34" charset="0"/>
                      </a:endParaRPr>
                    </a:p>
                  </a:txBody>
                  <a:tcPr marL="8688" marR="8688" marT="8688"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tcPr>
                </a:tc>
                <a:tc>
                  <a:txBody>
                    <a:bodyPr/>
                    <a:lstStyle/>
                    <a:p>
                      <a:pPr algn="ctr" rtl="0" fontAlgn="ctr"/>
                      <a:endParaRPr lang="en-US" sz="1400" b="1" i="0" u="none" strike="noStrike" dirty="0">
                        <a:solidFill>
                          <a:srgbClr val="1F497D"/>
                        </a:solidFill>
                        <a:effectLst/>
                        <a:latin typeface="Calibri" panose="020F0502020204030204" pitchFamily="34" charset="0"/>
                      </a:endParaRPr>
                    </a:p>
                  </a:txBody>
                  <a:tcPr marL="8688" marR="8688" marT="8688"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tcPr>
                </a:tc>
              </a:tr>
              <a:tr h="737465">
                <a:tc>
                  <a:txBody>
                    <a:bodyPr/>
                    <a:lstStyle/>
                    <a:p>
                      <a:pPr algn="ctr" rtl="0" fontAlgn="ctr"/>
                      <a:r>
                        <a:rPr lang="en-US" sz="1400" b="1" i="0" u="none" strike="noStrike" dirty="0">
                          <a:solidFill>
                            <a:srgbClr val="001B54"/>
                          </a:solidFill>
                          <a:effectLst/>
                          <a:latin typeface="Calibri" panose="020F0502020204030204" pitchFamily="34" charset="0"/>
                        </a:rPr>
                        <a:t>2</a:t>
                      </a:r>
                    </a:p>
                  </a:txBody>
                  <a:tcPr marL="8688" marR="8688" marT="8688"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E7E7E9"/>
                    </a:solidFill>
                  </a:tcPr>
                </a:tc>
                <a:tc>
                  <a:txBody>
                    <a:bodyPr/>
                    <a:lstStyle/>
                    <a:p>
                      <a:pPr algn="ctr" rtl="0" fontAlgn="ctr"/>
                      <a:r>
                        <a:rPr lang="en-US" sz="1400" b="1" i="0" u="none" strike="noStrike" dirty="0" smtClean="0">
                          <a:solidFill>
                            <a:srgbClr val="001B54"/>
                          </a:solidFill>
                          <a:effectLst/>
                          <a:latin typeface="Calibri" panose="020F0502020204030204" pitchFamily="34" charset="0"/>
                        </a:rPr>
                        <a:t>Huawei</a:t>
                      </a:r>
                      <a:endParaRPr lang="en-US" sz="1400" b="1" i="0" u="none" strike="noStrike" dirty="0">
                        <a:solidFill>
                          <a:srgbClr val="001B54"/>
                        </a:solidFill>
                        <a:effectLst/>
                        <a:latin typeface="Calibri" panose="020F0502020204030204" pitchFamily="34" charset="0"/>
                      </a:endParaRPr>
                    </a:p>
                  </a:txBody>
                  <a:tcPr marL="8688" marR="8688" marT="8688"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E7E7E9"/>
                    </a:solidFill>
                  </a:tcPr>
                </a:tc>
                <a:tc>
                  <a:txBody>
                    <a:bodyPr/>
                    <a:lstStyle/>
                    <a:p>
                      <a:pPr algn="ctr" rtl="0" fontAlgn="ctr"/>
                      <a:r>
                        <a:rPr lang="en-US" sz="1400" b="1" i="0" u="none" strike="noStrike" dirty="0" smtClean="0">
                          <a:solidFill>
                            <a:schemeClr val="bg2">
                              <a:lumMod val="75000"/>
                            </a:schemeClr>
                          </a:solidFill>
                          <a:effectLst/>
                          <a:latin typeface="Calibri" panose="020F0502020204030204" pitchFamily="34" charset="0"/>
                        </a:rPr>
                        <a:t>Passed</a:t>
                      </a:r>
                      <a:endParaRPr lang="en-US" sz="1400" b="1" i="0" u="none" strike="noStrike" dirty="0">
                        <a:solidFill>
                          <a:schemeClr val="bg2">
                            <a:lumMod val="75000"/>
                          </a:schemeClr>
                        </a:solidFill>
                        <a:effectLst/>
                        <a:latin typeface="Calibri" panose="020F0502020204030204" pitchFamily="34" charset="0"/>
                      </a:endParaRPr>
                    </a:p>
                  </a:txBody>
                  <a:tcPr marL="8688" marR="8688" marT="8688"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E7E7E9"/>
                    </a:solidFill>
                  </a:tcPr>
                </a:tc>
                <a:tc>
                  <a:txBody>
                    <a:bodyPr/>
                    <a:lstStyle/>
                    <a:p>
                      <a:pPr algn="ctr" rtl="0" fontAlgn="ctr"/>
                      <a:r>
                        <a:rPr lang="en-US" sz="1400" b="1" i="0" u="none" strike="noStrike" dirty="0" smtClean="0">
                          <a:solidFill>
                            <a:schemeClr val="bg2">
                              <a:lumMod val="75000"/>
                            </a:schemeClr>
                          </a:solidFill>
                          <a:effectLst/>
                          <a:latin typeface="Calibri" panose="020F0502020204030204" pitchFamily="34" charset="0"/>
                        </a:rPr>
                        <a:t>Passed</a:t>
                      </a:r>
                      <a:endParaRPr lang="en-US" sz="1400" b="1" i="0" u="none" strike="noStrike" dirty="0">
                        <a:solidFill>
                          <a:schemeClr val="bg2">
                            <a:lumMod val="75000"/>
                          </a:schemeClr>
                        </a:solidFill>
                        <a:effectLst/>
                        <a:latin typeface="Calibri" panose="020F0502020204030204" pitchFamily="34" charset="0"/>
                      </a:endParaRPr>
                    </a:p>
                  </a:txBody>
                  <a:tcPr marL="8688" marR="8688" marT="8688"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E7E7E9"/>
                    </a:solidFill>
                  </a:tcPr>
                </a:tc>
                <a:tc>
                  <a:txBody>
                    <a:bodyPr/>
                    <a:lstStyle/>
                    <a:p>
                      <a:pPr marL="0" indent="0" algn="l" rtl="0" fontAlgn="ctr">
                        <a:buFont typeface="Wingdings" panose="05000000000000000000" pitchFamily="2" charset="2"/>
                        <a:buNone/>
                      </a:pPr>
                      <a:endParaRPr lang="en-US" sz="1400" b="1" i="0" u="none" strike="noStrike" dirty="0">
                        <a:solidFill>
                          <a:srgbClr val="1F497D"/>
                        </a:solidFill>
                        <a:effectLst/>
                        <a:latin typeface="Calibri" panose="020F0502020204030204" pitchFamily="34" charset="0"/>
                      </a:endParaRPr>
                    </a:p>
                  </a:txBody>
                  <a:tcPr marL="8688" marR="8688" marT="8688"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E7E7E9"/>
                    </a:solidFill>
                  </a:tcPr>
                </a:tc>
              </a:tr>
            </a:tbl>
          </a:graphicData>
        </a:graphic>
      </p:graphicFrame>
    </p:spTree>
    <p:extLst>
      <p:ext uri="{BB962C8B-B14F-4D97-AF65-F5344CB8AC3E}">
        <p14:creationId xmlns:p14="http://schemas.microsoft.com/office/powerpoint/2010/main" val="1204825619"/>
      </p:ext>
    </p:extLst>
  </p:cSld>
  <p:clrMapOvr>
    <a:masterClrMapping/>
  </p:clrMapOvr>
  <p:transition xmlns:p14="http://schemas.microsoft.com/office/powerpoint/2010/main" advClick="0"/>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Slide Number Placeholder 1"/>
          <p:cNvSpPr>
            <a:spLocks noGrp="1"/>
          </p:cNvSpPr>
          <p:nvPr>
            <p:ph type="sldNum" sz="quarter" idx="11"/>
          </p:nvPr>
        </p:nvSpPr>
        <p:spPr>
          <a:xfrm>
            <a:off x="6553200" y="7467600"/>
            <a:ext cx="2133600" cy="168275"/>
          </a:xfrm>
        </p:spPr>
        <p:txBody>
          <a:bodyPr/>
          <a:lstStyle/>
          <a:p>
            <a:fld id="{5BA54B1A-8DC1-4B4A-8EBE-AAF48BBBF601}" type="slidenum">
              <a:rPr lang="en-US" smtClean="0"/>
              <a:pPr/>
              <a:t>14</a:t>
            </a:fld>
            <a:endParaRPr lang="en-US" dirty="0"/>
          </a:p>
        </p:txBody>
      </p:sp>
      <p:sp>
        <p:nvSpPr>
          <p:cNvPr id="10" name="Rectangle 9"/>
          <p:cNvSpPr/>
          <p:nvPr/>
        </p:nvSpPr>
        <p:spPr>
          <a:xfrm>
            <a:off x="891801" y="1600200"/>
            <a:ext cx="7644682" cy="4216347"/>
          </a:xfrm>
          <a:prstGeom prst="rect">
            <a:avLst/>
          </a:prstGeom>
        </p:spPr>
        <p:txBody>
          <a:bodyPr wrap="square">
            <a:spAutoFit/>
          </a:bodyPr>
          <a:lstStyle/>
          <a:p>
            <a:pPr lvl="0">
              <a:lnSpc>
                <a:spcPct val="107000"/>
              </a:lnSpc>
            </a:pPr>
            <a:endParaRPr lang="en-US" dirty="0" smtClean="0">
              <a:latin typeface="Calibri" panose="020F0502020204030204" pitchFamily="34" charset="0"/>
              <a:ea typeface="Calibri" panose="020F0502020204030204" pitchFamily="34" charset="0"/>
              <a:cs typeface="Arial" panose="020B0604020202020204" pitchFamily="34" charset="0"/>
            </a:endParaRPr>
          </a:p>
          <a:p>
            <a:pPr marL="342900" lvl="0" indent="-342900">
              <a:lnSpc>
                <a:spcPct val="107000"/>
              </a:lnSpc>
              <a:buFont typeface="Symbol" panose="05050102010706020507" pitchFamily="18" charset="2"/>
              <a:buChar char=""/>
            </a:pPr>
            <a:r>
              <a:rPr lang="en-US" dirty="0" smtClean="0">
                <a:latin typeface="Calibri" panose="020F0502020204030204" pitchFamily="34" charset="0"/>
                <a:ea typeface="Calibri" panose="020F0502020204030204" pitchFamily="34" charset="0"/>
                <a:cs typeface="Arial" panose="020B0604020202020204" pitchFamily="34" charset="0"/>
              </a:rPr>
              <a:t>IPV6 </a:t>
            </a:r>
            <a:r>
              <a:rPr lang="en-US" dirty="0">
                <a:latin typeface="Calibri" panose="020F0502020204030204" pitchFamily="34" charset="0"/>
                <a:ea typeface="Calibri" panose="020F0502020204030204" pitchFamily="34" charset="0"/>
                <a:cs typeface="Arial" panose="020B0604020202020204" pitchFamily="34" charset="0"/>
              </a:rPr>
              <a:t>was not working initially on the DNS/DHCP server. After investigation we figured out that IPv6 should be manually enabled on DNS/DHCP Server. As per the support documentation that should be enabled by default.</a:t>
            </a:r>
            <a:endParaRPr lang="en-US" sz="1600" dirty="0">
              <a:latin typeface="Calibri" panose="020F0502020204030204" pitchFamily="34" charset="0"/>
              <a:ea typeface="Calibri" panose="020F0502020204030204" pitchFamily="34" charset="0"/>
              <a:cs typeface="Arial" panose="020B0604020202020204" pitchFamily="34" charset="0"/>
            </a:endParaRPr>
          </a:p>
          <a:p>
            <a:pPr marL="342900" marR="0" lvl="0" indent="-342900">
              <a:lnSpc>
                <a:spcPct val="107000"/>
              </a:lnSpc>
              <a:spcBef>
                <a:spcPts val="0"/>
              </a:spcBef>
              <a:spcAft>
                <a:spcPts val="0"/>
              </a:spcAft>
              <a:buFont typeface="Symbol" panose="05050102010706020507" pitchFamily="18" charset="2"/>
              <a:buChar char=""/>
            </a:pPr>
            <a:r>
              <a:rPr lang="en-US" dirty="0">
                <a:latin typeface="Calibri" panose="020F0502020204030204" pitchFamily="34" charset="0"/>
                <a:ea typeface="Calibri" panose="020F0502020204030204" pitchFamily="34" charset="0"/>
                <a:cs typeface="Arial" panose="020B0604020202020204" pitchFamily="34" charset="0"/>
              </a:rPr>
              <a:t>Android Phones were not working with DHCPv6, we configured both SLAAC and DHCPv6, In case end device doesn’t support SLAAC address it will request for DHCPv6 address.</a:t>
            </a:r>
            <a:endParaRPr lang="en-US" sz="1600" dirty="0">
              <a:latin typeface="Calibri" panose="020F0502020204030204" pitchFamily="34" charset="0"/>
              <a:ea typeface="Calibri" panose="020F0502020204030204" pitchFamily="34" charset="0"/>
              <a:cs typeface="Arial" panose="020B0604020202020204" pitchFamily="34" charset="0"/>
            </a:endParaRPr>
          </a:p>
          <a:p>
            <a:pPr marL="342900" marR="0" lvl="0" indent="-342900">
              <a:lnSpc>
                <a:spcPct val="107000"/>
              </a:lnSpc>
              <a:spcBef>
                <a:spcPts val="0"/>
              </a:spcBef>
              <a:spcAft>
                <a:spcPts val="0"/>
              </a:spcAft>
              <a:buFont typeface="Symbol" panose="05050102010706020507" pitchFamily="18" charset="2"/>
              <a:buChar char=""/>
            </a:pPr>
            <a:r>
              <a:rPr lang="en-US" sz="1600" dirty="0">
                <a:latin typeface="Calibri" panose="020F0502020204030204" pitchFamily="34" charset="0"/>
                <a:ea typeface="Calibri" panose="020F0502020204030204" pitchFamily="34" charset="0"/>
                <a:cs typeface="Arial" panose="020B0604020202020204" pitchFamily="34" charset="0"/>
              </a:rPr>
              <a:t>VSS devices should be running on the latest IOS versions to support the IPv6 Filtering.</a:t>
            </a:r>
          </a:p>
          <a:p>
            <a:pPr marL="342900" marR="0" lvl="0" indent="-342900">
              <a:lnSpc>
                <a:spcPct val="107000"/>
              </a:lnSpc>
              <a:spcBef>
                <a:spcPts val="0"/>
              </a:spcBef>
              <a:spcAft>
                <a:spcPts val="800"/>
              </a:spcAft>
              <a:buFont typeface="Symbol" panose="05050102010706020507" pitchFamily="18" charset="2"/>
              <a:buChar char=""/>
            </a:pPr>
            <a:r>
              <a:rPr lang="en-US" sz="1600" dirty="0">
                <a:latin typeface="Calibri" panose="020F0502020204030204" pitchFamily="34" charset="0"/>
                <a:ea typeface="Calibri" panose="020F0502020204030204" pitchFamily="34" charset="0"/>
                <a:cs typeface="Arial" panose="020B0604020202020204" pitchFamily="34" charset="0"/>
              </a:rPr>
              <a:t>The Prepaid / Postpaid bundles triggering &amp; DPI required extensive development &amp; testing on the UGW side</a:t>
            </a:r>
            <a:r>
              <a:rPr lang="en-US" sz="1600" dirty="0" smtClean="0">
                <a:latin typeface="Calibri" panose="020F0502020204030204" pitchFamily="34" charset="0"/>
                <a:ea typeface="Calibri" panose="020F0502020204030204" pitchFamily="34" charset="0"/>
                <a:cs typeface="Arial" panose="020B0604020202020204" pitchFamily="34" charset="0"/>
              </a:rPr>
              <a:t>.</a:t>
            </a:r>
          </a:p>
          <a:p>
            <a:pPr marL="342900" marR="0" lvl="0" indent="-342900">
              <a:lnSpc>
                <a:spcPct val="107000"/>
              </a:lnSpc>
              <a:spcBef>
                <a:spcPts val="0"/>
              </a:spcBef>
              <a:spcAft>
                <a:spcPts val="800"/>
              </a:spcAft>
              <a:buFont typeface="Symbol" panose="05050102010706020507" pitchFamily="18" charset="2"/>
              <a:buChar char=""/>
            </a:pPr>
            <a:r>
              <a:rPr lang="en-US" sz="1600" dirty="0" smtClean="0">
                <a:effectLst/>
                <a:latin typeface="Calibri" panose="020F0502020204030204" pitchFamily="34" charset="0"/>
                <a:ea typeface="Calibri" panose="020F0502020204030204" pitchFamily="34" charset="0"/>
                <a:cs typeface="Arial" panose="020B0604020202020204" pitchFamily="34" charset="0"/>
              </a:rPr>
              <a:t>IT Mediation Team &amp; the Down stream teams [Data Warehouse] required development &amp; testing to ingest the modified format of the CDR’s.</a:t>
            </a:r>
          </a:p>
          <a:p>
            <a:pPr marL="342900" marR="0" lvl="0" indent="-342900">
              <a:lnSpc>
                <a:spcPct val="107000"/>
              </a:lnSpc>
              <a:spcBef>
                <a:spcPts val="0"/>
              </a:spcBef>
              <a:spcAft>
                <a:spcPts val="800"/>
              </a:spcAft>
              <a:buFont typeface="Symbol" panose="05050102010706020507" pitchFamily="18" charset="2"/>
              <a:buChar char=""/>
            </a:pPr>
            <a:r>
              <a:rPr lang="en-US" sz="1600" dirty="0" smtClean="0">
                <a:latin typeface="Calibri" panose="020F0502020204030204" pitchFamily="34" charset="0"/>
                <a:ea typeface="Calibri" panose="020F0502020204030204" pitchFamily="34" charset="0"/>
                <a:cs typeface="Arial" panose="020B0604020202020204" pitchFamily="34" charset="0"/>
              </a:rPr>
              <a:t>The Provisioning systems [BSCS / HPSA ] required package upgrades to support the provisioning.</a:t>
            </a:r>
          </a:p>
        </p:txBody>
      </p:sp>
      <p:sp>
        <p:nvSpPr>
          <p:cNvPr id="3" name="Rectangle 2"/>
          <p:cNvSpPr/>
          <p:nvPr/>
        </p:nvSpPr>
        <p:spPr>
          <a:xfrm>
            <a:off x="3055441" y="914400"/>
            <a:ext cx="2965075" cy="584776"/>
          </a:xfrm>
          <a:prstGeom prst="rect">
            <a:avLst/>
          </a:prstGeom>
        </p:spPr>
        <p:txBody>
          <a:bodyPr wrap="none">
            <a:spAutoFit/>
          </a:bodyPr>
          <a:lstStyle/>
          <a:p>
            <a:pPr algn="ctr"/>
            <a:r>
              <a:rPr lang="en-US" sz="3200" b="1" u="sng" dirty="0">
                <a:latin typeface="Calibri" panose="020F0502020204030204" pitchFamily="34" charset="0"/>
              </a:rPr>
              <a:t>Lessons </a:t>
            </a:r>
            <a:r>
              <a:rPr lang="en-US" sz="3200" b="1" u="sng" dirty="0" smtClean="0">
                <a:latin typeface="Calibri" panose="020F0502020204030204" pitchFamily="34" charset="0"/>
              </a:rPr>
              <a:t>Learned</a:t>
            </a:r>
            <a:endParaRPr lang="en-US" sz="3200" u="sng" dirty="0">
              <a:latin typeface="Calibri" panose="020F0502020204030204" pitchFamily="34" charset="0"/>
            </a:endParaRPr>
          </a:p>
        </p:txBody>
      </p:sp>
      <p:sp>
        <p:nvSpPr>
          <p:cNvPr id="11" name="Slide Number Placeholder 3"/>
          <p:cNvSpPr txBox="1">
            <a:spLocks/>
          </p:cNvSpPr>
          <p:nvPr/>
        </p:nvSpPr>
        <p:spPr>
          <a:xfrm>
            <a:off x="7046317" y="6605587"/>
            <a:ext cx="2133600" cy="16827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en-US" sz="1000" dirty="0" smtClean="0"/>
              <a:t>14</a:t>
            </a:r>
            <a:endParaRPr lang="en-US" sz="1000" dirty="0"/>
          </a:p>
        </p:txBody>
      </p:sp>
    </p:spTree>
    <p:extLst>
      <p:ext uri="{BB962C8B-B14F-4D97-AF65-F5344CB8AC3E}">
        <p14:creationId xmlns:p14="http://schemas.microsoft.com/office/powerpoint/2010/main" val="119569058"/>
      </p:ext>
    </p:extLst>
  </p:cSld>
  <p:clrMapOvr>
    <a:masterClrMapping/>
  </p:clrMapOvr>
  <p:transition xmlns:p14="http://schemas.microsoft.com/office/powerpoint/2010/main" spd="slow" advClick="0">
    <p:push dir="u"/>
  </p:transition>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Slide Number Placeholder 1"/>
          <p:cNvSpPr>
            <a:spLocks noGrp="1"/>
          </p:cNvSpPr>
          <p:nvPr>
            <p:ph type="sldNum" sz="quarter" idx="11"/>
          </p:nvPr>
        </p:nvSpPr>
        <p:spPr/>
        <p:txBody>
          <a:bodyPr anchor="t"/>
          <a:lstStyle/>
          <a:p>
            <a:fld id="{5BA54B1A-8DC1-4B4A-8EBE-AAF48BBBF601}" type="slidenum">
              <a:rPr lang="en-US" smtClean="0"/>
              <a:pPr/>
              <a:t>2</a:t>
            </a:fld>
            <a:endParaRPr lang="en-US" dirty="0"/>
          </a:p>
        </p:txBody>
      </p:sp>
      <p:sp>
        <p:nvSpPr>
          <p:cNvPr id="4" name="Rectangle 3"/>
          <p:cNvSpPr/>
          <p:nvPr/>
        </p:nvSpPr>
        <p:spPr>
          <a:xfrm>
            <a:off x="609600" y="1143000"/>
            <a:ext cx="8229600" cy="1200329"/>
          </a:xfrm>
          <a:prstGeom prst="rect">
            <a:avLst/>
          </a:prstGeom>
        </p:spPr>
        <p:txBody>
          <a:bodyPr anchor="t">
            <a:spAutoFit/>
          </a:bodyPr>
          <a:lstStyle/>
          <a:p>
            <a:pPr marR="0">
              <a:spcBef>
                <a:spcPts val="0"/>
              </a:spcBef>
            </a:pPr>
            <a:r>
              <a:rPr lang="en-US" b="1" dirty="0" smtClean="0">
                <a:solidFill>
                  <a:srgbClr val="000000"/>
                </a:solidFill>
                <a:latin typeface="Calibri" panose="020F0502020204030204" pitchFamily="34" charset="0"/>
                <a:ea typeface="Times New Roman" panose="02020603050405020304" pitchFamily="18" charset="0"/>
                <a:cs typeface="Times New Roman" panose="02020603050405020304" pitchFamily="18" charset="0"/>
              </a:rPr>
              <a:t>1.A : IPv4 </a:t>
            </a:r>
            <a:r>
              <a:rPr lang="en-US" b="1" dirty="0">
                <a:solidFill>
                  <a:srgbClr val="000000"/>
                </a:solidFill>
                <a:latin typeface="Calibri" panose="020F0502020204030204" pitchFamily="34" charset="0"/>
                <a:ea typeface="Times New Roman" panose="02020603050405020304" pitchFamily="18" charset="0"/>
                <a:cs typeface="Times New Roman" panose="02020603050405020304" pitchFamily="18" charset="0"/>
              </a:rPr>
              <a:t>public IP’s </a:t>
            </a:r>
            <a:r>
              <a:rPr lang="en-US" b="1" dirty="0" smtClean="0">
                <a:solidFill>
                  <a:srgbClr val="000000"/>
                </a:solidFill>
                <a:latin typeface="Calibri" panose="020F0502020204030204" pitchFamily="34" charset="0"/>
                <a:ea typeface="Times New Roman" panose="02020603050405020304" pitchFamily="18" charset="0"/>
                <a:cs typeface="Times New Roman" panose="02020603050405020304" pitchFamily="18" charset="0"/>
              </a:rPr>
              <a:t>depletion</a:t>
            </a:r>
            <a:endParaRPr lang="en-US" sz="1600" b="1" dirty="0" smtClean="0">
              <a:latin typeface="Calibri" panose="020F0502020204030204" pitchFamily="34" charset="0"/>
              <a:ea typeface="Times New Roman" panose="02020603050405020304" pitchFamily="18" charset="0"/>
              <a:cs typeface="Arial" panose="020B0604020202020204" pitchFamily="34" charset="0"/>
            </a:endParaRPr>
          </a:p>
          <a:p>
            <a:pPr marR="0">
              <a:spcBef>
                <a:spcPts val="0"/>
              </a:spcBef>
            </a:pPr>
            <a:r>
              <a:rPr lang="en-US" dirty="0" smtClean="0">
                <a:solidFill>
                  <a:srgbClr val="000000"/>
                </a:solidFill>
                <a:latin typeface="Calibri" panose="020F0502020204030204" pitchFamily="34" charset="0"/>
                <a:ea typeface="Times New Roman" panose="02020603050405020304" pitchFamily="18" charset="0"/>
                <a:cs typeface="Times New Roman" panose="02020603050405020304" pitchFamily="18" charset="0"/>
              </a:rPr>
              <a:t>As </a:t>
            </a:r>
            <a:r>
              <a:rPr lang="en-US" dirty="0">
                <a:solidFill>
                  <a:srgbClr val="000000"/>
                </a:solidFill>
                <a:latin typeface="Calibri" panose="020F0502020204030204" pitchFamily="34" charset="0"/>
                <a:ea typeface="Times New Roman" panose="02020603050405020304" pitchFamily="18" charset="0"/>
                <a:cs typeface="Times New Roman" panose="02020603050405020304" pitchFamily="18" charset="0"/>
              </a:rPr>
              <a:t>our network and services expand we will need more public IPv4 IP’s &amp; the IPv4 Pool available with IANA is nearly depleted resulting in the IPv4 public IP’s being costly and unavailable. </a:t>
            </a:r>
            <a:endParaRPr lang="en-US" sz="1600" dirty="0">
              <a:effectLst/>
              <a:latin typeface="Calibri" panose="020F0502020204030204" pitchFamily="34" charset="0"/>
              <a:ea typeface="Calibri" panose="020F0502020204030204" pitchFamily="34" charset="0"/>
              <a:cs typeface="Arial" panose="020B0604020202020204" pitchFamily="34" charset="0"/>
            </a:endParaRPr>
          </a:p>
        </p:txBody>
      </p:sp>
      <p:sp>
        <p:nvSpPr>
          <p:cNvPr id="7" name="Rectangle 6"/>
          <p:cNvSpPr/>
          <p:nvPr/>
        </p:nvSpPr>
        <p:spPr>
          <a:xfrm>
            <a:off x="2895600" y="141933"/>
            <a:ext cx="3124200" cy="619272"/>
          </a:xfrm>
          <a:prstGeom prst="rect">
            <a:avLst/>
          </a:prstGeom>
        </p:spPr>
        <p:txBody>
          <a:bodyPr wrap="square" anchor="t">
            <a:spAutoFit/>
          </a:bodyPr>
          <a:lstStyle/>
          <a:p>
            <a:pPr marL="457200" marR="0" algn="ctr">
              <a:lnSpc>
                <a:spcPct val="107000"/>
              </a:lnSpc>
              <a:spcBef>
                <a:spcPts val="0"/>
              </a:spcBef>
              <a:spcAft>
                <a:spcPts val="1200"/>
              </a:spcAft>
            </a:pPr>
            <a:r>
              <a:rPr lang="en-US" sz="3200" b="1" u="sng" dirty="0">
                <a:solidFill>
                  <a:srgbClr val="000000"/>
                </a:solidFill>
                <a:latin typeface="Calibri" panose="020F0502020204030204" pitchFamily="34" charset="0"/>
                <a:ea typeface="Times New Roman" panose="02020603050405020304" pitchFamily="18" charset="0"/>
                <a:cs typeface="Times New Roman" panose="02020603050405020304" pitchFamily="18" charset="0"/>
              </a:rPr>
              <a:t>WHY </a:t>
            </a:r>
            <a:r>
              <a:rPr lang="en-US" sz="3200" b="1" u="sng" dirty="0" smtClean="0">
                <a:solidFill>
                  <a:srgbClr val="000000"/>
                </a:solidFill>
                <a:latin typeface="Calibri" panose="020F0502020204030204" pitchFamily="34" charset="0"/>
                <a:ea typeface="Times New Roman" panose="02020603050405020304" pitchFamily="18" charset="0"/>
                <a:cs typeface="Times New Roman" panose="02020603050405020304" pitchFamily="18" charset="0"/>
              </a:rPr>
              <a:t>IPv6 ?</a:t>
            </a:r>
            <a:endParaRPr lang="en-US" sz="3200" dirty="0">
              <a:effectLst/>
              <a:latin typeface="Calibri" panose="020F0502020204030204" pitchFamily="34" charset="0"/>
              <a:ea typeface="Calibri" panose="020F0502020204030204" pitchFamily="34" charset="0"/>
              <a:cs typeface="Arial" panose="020B0604020202020204" pitchFamily="34" charset="0"/>
            </a:endParaRPr>
          </a:p>
        </p:txBody>
      </p:sp>
      <p:graphicFrame>
        <p:nvGraphicFramePr>
          <p:cNvPr id="5" name="Table 4"/>
          <p:cNvGraphicFramePr>
            <a:graphicFrameLocks noGrp="1"/>
          </p:cNvGraphicFramePr>
          <p:nvPr>
            <p:extLst>
              <p:ext uri="{D42A27DB-BD31-4B8C-83A1-F6EECF244321}">
                <p14:modId xmlns:p14="http://schemas.microsoft.com/office/powerpoint/2010/main" val="3609061029"/>
              </p:ext>
            </p:extLst>
          </p:nvPr>
        </p:nvGraphicFramePr>
        <p:xfrm>
          <a:off x="631370" y="3215640"/>
          <a:ext cx="3331029" cy="2293619"/>
        </p:xfrm>
        <a:graphic>
          <a:graphicData uri="http://schemas.openxmlformats.org/drawingml/2006/table">
            <a:tbl>
              <a:tblPr>
                <a:tableStyleId>{3C2FFA5D-87B4-456A-9821-1D502468CF0F}</a:tableStyleId>
              </a:tblPr>
              <a:tblGrid>
                <a:gridCol w="2664823"/>
                <a:gridCol w="666206"/>
              </a:tblGrid>
              <a:tr h="182880">
                <a:tc>
                  <a:txBody>
                    <a:bodyPr/>
                    <a:lstStyle/>
                    <a:p>
                      <a:pPr algn="ctr" fontAlgn="b"/>
                      <a:r>
                        <a:rPr lang="en-US" sz="1400" u="none" strike="noStrike" dirty="0">
                          <a:effectLst/>
                        </a:rPr>
                        <a:t>Du Public IP Range</a:t>
                      </a:r>
                      <a:endParaRPr lang="en-US" sz="1400" b="0" i="0" u="none" strike="noStrike" dirty="0">
                        <a:solidFill>
                          <a:srgbClr val="000000"/>
                        </a:solidFill>
                        <a:effectLst/>
                        <a:latin typeface="Calibri" panose="020F0502020204030204" pitchFamily="34" charset="0"/>
                      </a:endParaRPr>
                    </a:p>
                  </a:txBody>
                  <a:tcPr marL="7620" marR="7620" marT="7620" marB="0" anchor="ctr">
                    <a:solidFill>
                      <a:schemeClr val="tx2">
                        <a:lumMod val="60000"/>
                        <a:lumOff val="40000"/>
                      </a:schemeClr>
                    </a:solidFill>
                  </a:tcPr>
                </a:tc>
                <a:tc>
                  <a:txBody>
                    <a:bodyPr/>
                    <a:lstStyle/>
                    <a:p>
                      <a:pPr algn="ctr" fontAlgn="b"/>
                      <a:r>
                        <a:rPr lang="en-US" sz="1400" u="none" strike="noStrike" dirty="0">
                          <a:effectLst/>
                        </a:rPr>
                        <a:t>Jan-17</a:t>
                      </a:r>
                      <a:endParaRPr lang="en-US" sz="1400" b="0" i="0" u="none" strike="noStrike" dirty="0">
                        <a:solidFill>
                          <a:srgbClr val="000000"/>
                        </a:solidFill>
                        <a:effectLst/>
                        <a:latin typeface="Calibri" panose="020F0502020204030204" pitchFamily="34" charset="0"/>
                      </a:endParaRPr>
                    </a:p>
                  </a:txBody>
                  <a:tcPr marL="7620" marR="7620" marT="7620" marB="0" anchor="ctr">
                    <a:solidFill>
                      <a:schemeClr val="tx2">
                        <a:lumMod val="60000"/>
                        <a:lumOff val="40000"/>
                      </a:schemeClr>
                    </a:solidFill>
                  </a:tcPr>
                </a:tc>
              </a:tr>
              <a:tr h="220980">
                <a:tc>
                  <a:txBody>
                    <a:bodyPr/>
                    <a:lstStyle/>
                    <a:p>
                      <a:pPr algn="ctr" rtl="0" fontAlgn="b"/>
                      <a:r>
                        <a:rPr lang="en-US" sz="1300" u="none" strike="noStrike" kern="1200" dirty="0">
                          <a:solidFill>
                            <a:schemeClr val="dk1"/>
                          </a:solidFill>
                          <a:effectLst/>
                          <a:latin typeface="+mn-lt"/>
                          <a:ea typeface="+mn-ea"/>
                          <a:cs typeface="+mn-cs"/>
                        </a:rPr>
                        <a:t>5.X.X.X/17</a:t>
                      </a:r>
                    </a:p>
                  </a:txBody>
                  <a:tcPr marL="7620" marR="7620" marT="7620" marB="0" anchor="b"/>
                </a:tc>
                <a:tc>
                  <a:txBody>
                    <a:bodyPr/>
                    <a:lstStyle/>
                    <a:p>
                      <a:pPr algn="ctr" rtl="0" fontAlgn="b"/>
                      <a:r>
                        <a:rPr lang="en-US" sz="1300" u="none" strike="noStrike">
                          <a:effectLst/>
                        </a:rPr>
                        <a:t>89%</a:t>
                      </a:r>
                      <a:endParaRPr lang="en-US" sz="1300" b="0" i="0" u="none" strike="noStrike">
                        <a:solidFill>
                          <a:srgbClr val="000000"/>
                        </a:solidFill>
                        <a:effectLst/>
                        <a:latin typeface="Calibri" panose="020F0502020204030204" pitchFamily="34" charset="0"/>
                      </a:endParaRPr>
                    </a:p>
                  </a:txBody>
                  <a:tcPr marL="7620" marR="7620" marT="7620" marB="0" anchor="ctr"/>
                </a:tc>
              </a:tr>
              <a:tr h="220980">
                <a:tc>
                  <a:txBody>
                    <a:bodyPr/>
                    <a:lstStyle/>
                    <a:p>
                      <a:pPr algn="ctr" rtl="0" fontAlgn="b"/>
                      <a:r>
                        <a:rPr lang="en-US" sz="1300" u="none" strike="noStrike" kern="1200" dirty="0">
                          <a:solidFill>
                            <a:schemeClr val="dk1"/>
                          </a:solidFill>
                          <a:effectLst/>
                          <a:latin typeface="+mn-lt"/>
                          <a:ea typeface="+mn-ea"/>
                          <a:cs typeface="+mn-cs"/>
                        </a:rPr>
                        <a:t>5.X.X.X/15</a:t>
                      </a:r>
                    </a:p>
                  </a:txBody>
                  <a:tcPr marL="7620" marR="7620" marT="7620" marB="0" anchor="b"/>
                </a:tc>
                <a:tc>
                  <a:txBody>
                    <a:bodyPr/>
                    <a:lstStyle/>
                    <a:p>
                      <a:pPr algn="ctr" rtl="0" fontAlgn="b"/>
                      <a:r>
                        <a:rPr lang="en-US" sz="1300" u="none" strike="noStrike">
                          <a:effectLst/>
                        </a:rPr>
                        <a:t>57%</a:t>
                      </a:r>
                      <a:endParaRPr lang="en-US" sz="1300" b="0" i="0" u="none" strike="noStrike">
                        <a:solidFill>
                          <a:srgbClr val="000000"/>
                        </a:solidFill>
                        <a:effectLst/>
                        <a:latin typeface="Calibri" panose="020F0502020204030204" pitchFamily="34" charset="0"/>
                      </a:endParaRPr>
                    </a:p>
                  </a:txBody>
                  <a:tcPr marL="7620" marR="7620" marT="7620" marB="0" anchor="ctr"/>
                </a:tc>
              </a:tr>
              <a:tr h="220980">
                <a:tc>
                  <a:txBody>
                    <a:bodyPr/>
                    <a:lstStyle/>
                    <a:p>
                      <a:pPr algn="ctr" rtl="0" fontAlgn="b"/>
                      <a:r>
                        <a:rPr lang="en-US" sz="1300" u="none" strike="noStrike" kern="1200" dirty="0">
                          <a:solidFill>
                            <a:schemeClr val="dk1"/>
                          </a:solidFill>
                          <a:effectLst/>
                          <a:latin typeface="+mn-lt"/>
                          <a:ea typeface="+mn-ea"/>
                          <a:cs typeface="+mn-cs"/>
                        </a:rPr>
                        <a:t>80.X.X.X/16</a:t>
                      </a:r>
                    </a:p>
                  </a:txBody>
                  <a:tcPr marL="7620" marR="7620" marT="7620" marB="0" anchor="b"/>
                </a:tc>
                <a:tc>
                  <a:txBody>
                    <a:bodyPr/>
                    <a:lstStyle/>
                    <a:p>
                      <a:pPr algn="ctr" rtl="0" fontAlgn="b"/>
                      <a:r>
                        <a:rPr lang="en-US" sz="1300" u="none" strike="noStrike" dirty="0">
                          <a:effectLst/>
                        </a:rPr>
                        <a:t>63%</a:t>
                      </a:r>
                      <a:endParaRPr lang="en-US" sz="1300" b="0" i="0" u="none" strike="noStrike" dirty="0">
                        <a:solidFill>
                          <a:srgbClr val="000000"/>
                        </a:solidFill>
                        <a:effectLst/>
                        <a:latin typeface="Calibri" panose="020F0502020204030204" pitchFamily="34" charset="0"/>
                      </a:endParaRPr>
                    </a:p>
                  </a:txBody>
                  <a:tcPr marL="7620" marR="7620" marT="7620" marB="0" anchor="ctr"/>
                </a:tc>
              </a:tr>
              <a:tr h="220980">
                <a:tc>
                  <a:txBody>
                    <a:bodyPr/>
                    <a:lstStyle/>
                    <a:p>
                      <a:pPr algn="ctr" rtl="0" fontAlgn="b"/>
                      <a:r>
                        <a:rPr lang="en-US" sz="1300" u="none" strike="noStrike" kern="1200" dirty="0">
                          <a:solidFill>
                            <a:schemeClr val="dk1"/>
                          </a:solidFill>
                          <a:effectLst/>
                          <a:latin typeface="+mn-lt"/>
                          <a:ea typeface="+mn-ea"/>
                          <a:cs typeface="+mn-cs"/>
                        </a:rPr>
                        <a:t>87.X.X.X/15</a:t>
                      </a:r>
                    </a:p>
                  </a:txBody>
                  <a:tcPr marL="7620" marR="7620" marT="7620" marB="0" anchor="b"/>
                </a:tc>
                <a:tc>
                  <a:txBody>
                    <a:bodyPr/>
                    <a:lstStyle/>
                    <a:p>
                      <a:pPr algn="ctr" rtl="0" fontAlgn="b"/>
                      <a:r>
                        <a:rPr lang="en-US" sz="1300" u="none" strike="noStrike">
                          <a:effectLst/>
                        </a:rPr>
                        <a:t>38%</a:t>
                      </a:r>
                      <a:endParaRPr lang="en-US" sz="1300" b="0" i="0" u="none" strike="noStrike">
                        <a:solidFill>
                          <a:srgbClr val="000000"/>
                        </a:solidFill>
                        <a:effectLst/>
                        <a:latin typeface="Calibri" panose="020F0502020204030204" pitchFamily="34" charset="0"/>
                      </a:endParaRPr>
                    </a:p>
                  </a:txBody>
                  <a:tcPr marL="7620" marR="7620" marT="7620" marB="0" anchor="ctr"/>
                </a:tc>
              </a:tr>
              <a:tr h="220980">
                <a:tc>
                  <a:txBody>
                    <a:bodyPr/>
                    <a:lstStyle/>
                    <a:p>
                      <a:pPr algn="ctr" rtl="0" fontAlgn="b"/>
                      <a:r>
                        <a:rPr lang="en-US" sz="1300" u="none" strike="noStrike" kern="1200" dirty="0">
                          <a:solidFill>
                            <a:schemeClr val="dk1"/>
                          </a:solidFill>
                          <a:effectLst/>
                          <a:latin typeface="+mn-lt"/>
                          <a:ea typeface="+mn-ea"/>
                          <a:cs typeface="+mn-cs"/>
                        </a:rPr>
                        <a:t>91.X.X.X/14</a:t>
                      </a:r>
                    </a:p>
                  </a:txBody>
                  <a:tcPr marL="7620" marR="7620" marT="7620" marB="0" anchor="b"/>
                </a:tc>
                <a:tc>
                  <a:txBody>
                    <a:bodyPr/>
                    <a:lstStyle/>
                    <a:p>
                      <a:pPr algn="ctr" rtl="0" fontAlgn="b"/>
                      <a:r>
                        <a:rPr lang="en-US" sz="1300" u="none" strike="noStrike">
                          <a:effectLst/>
                        </a:rPr>
                        <a:t>73%</a:t>
                      </a:r>
                      <a:endParaRPr lang="en-US" sz="1300" b="0" i="0" u="none" strike="noStrike">
                        <a:solidFill>
                          <a:srgbClr val="000000"/>
                        </a:solidFill>
                        <a:effectLst/>
                        <a:latin typeface="Calibri" panose="020F0502020204030204" pitchFamily="34" charset="0"/>
                      </a:endParaRPr>
                    </a:p>
                  </a:txBody>
                  <a:tcPr marL="7620" marR="7620" marT="7620" marB="0" anchor="ctr"/>
                </a:tc>
              </a:tr>
              <a:tr h="220980">
                <a:tc>
                  <a:txBody>
                    <a:bodyPr/>
                    <a:lstStyle/>
                    <a:p>
                      <a:pPr algn="ctr" rtl="0" fontAlgn="b"/>
                      <a:r>
                        <a:rPr lang="en-US" sz="1300" u="none" strike="noStrike" kern="1200" dirty="0">
                          <a:solidFill>
                            <a:schemeClr val="dk1"/>
                          </a:solidFill>
                          <a:effectLst/>
                          <a:latin typeface="+mn-lt"/>
                          <a:ea typeface="+mn-ea"/>
                          <a:cs typeface="+mn-cs"/>
                        </a:rPr>
                        <a:t>94.X.X.X/13</a:t>
                      </a:r>
                    </a:p>
                  </a:txBody>
                  <a:tcPr marL="7620" marR="7620" marT="7620" marB="0" anchor="b"/>
                </a:tc>
                <a:tc>
                  <a:txBody>
                    <a:bodyPr/>
                    <a:lstStyle/>
                    <a:p>
                      <a:pPr algn="ctr" rtl="0" fontAlgn="b"/>
                      <a:r>
                        <a:rPr lang="en-US" sz="1300" u="none" strike="noStrike">
                          <a:effectLst/>
                        </a:rPr>
                        <a:t>68%</a:t>
                      </a:r>
                      <a:endParaRPr lang="en-US" sz="1300" b="0" i="0" u="none" strike="noStrike">
                        <a:solidFill>
                          <a:srgbClr val="000000"/>
                        </a:solidFill>
                        <a:effectLst/>
                        <a:latin typeface="Calibri" panose="020F0502020204030204" pitchFamily="34" charset="0"/>
                      </a:endParaRPr>
                    </a:p>
                  </a:txBody>
                  <a:tcPr marL="7620" marR="7620" marT="7620" marB="0" anchor="ctr"/>
                </a:tc>
              </a:tr>
              <a:tr h="220980">
                <a:tc>
                  <a:txBody>
                    <a:bodyPr/>
                    <a:lstStyle/>
                    <a:p>
                      <a:pPr algn="ctr" rtl="0" fontAlgn="b"/>
                      <a:r>
                        <a:rPr lang="en-US" sz="1300" u="none" strike="noStrike" kern="1200" dirty="0">
                          <a:solidFill>
                            <a:schemeClr val="dk1"/>
                          </a:solidFill>
                          <a:effectLst/>
                          <a:latin typeface="+mn-lt"/>
                          <a:ea typeface="+mn-ea"/>
                          <a:cs typeface="+mn-cs"/>
                        </a:rPr>
                        <a:t>213.X.X.X/19</a:t>
                      </a:r>
                    </a:p>
                  </a:txBody>
                  <a:tcPr marL="7620" marR="7620" marT="7620" marB="0" anchor="b"/>
                </a:tc>
                <a:tc>
                  <a:txBody>
                    <a:bodyPr/>
                    <a:lstStyle/>
                    <a:p>
                      <a:pPr algn="ctr" rtl="0" fontAlgn="b"/>
                      <a:r>
                        <a:rPr lang="en-US" sz="1300" u="none" strike="noStrike">
                          <a:effectLst/>
                        </a:rPr>
                        <a:t>91%</a:t>
                      </a:r>
                      <a:endParaRPr lang="en-US" sz="1300" b="0" i="0" u="none" strike="noStrike">
                        <a:solidFill>
                          <a:srgbClr val="000000"/>
                        </a:solidFill>
                        <a:effectLst/>
                        <a:latin typeface="Calibri" panose="020F0502020204030204" pitchFamily="34" charset="0"/>
                      </a:endParaRPr>
                    </a:p>
                  </a:txBody>
                  <a:tcPr marL="7620" marR="7620" marT="7620" marB="0" anchor="ctr"/>
                </a:tc>
              </a:tr>
              <a:tr h="297180">
                <a:tc>
                  <a:txBody>
                    <a:bodyPr/>
                    <a:lstStyle/>
                    <a:p>
                      <a:pPr algn="ctr" fontAlgn="b"/>
                      <a:r>
                        <a:rPr lang="en-US" sz="1800" u="none" strike="noStrike" dirty="0">
                          <a:effectLst/>
                        </a:rPr>
                        <a:t> </a:t>
                      </a:r>
                      <a:endParaRPr lang="en-US" sz="1800" b="0" i="0" u="none" strike="noStrike" dirty="0">
                        <a:solidFill>
                          <a:srgbClr val="000000"/>
                        </a:solidFill>
                        <a:effectLst/>
                        <a:latin typeface="Arial" panose="020B0604020202020204" pitchFamily="34" charset="0"/>
                      </a:endParaRPr>
                    </a:p>
                  </a:txBody>
                  <a:tcPr marL="7620" marR="7620" marT="7620" marB="0" anchor="ctr"/>
                </a:tc>
                <a:tc>
                  <a:txBody>
                    <a:bodyPr/>
                    <a:lstStyle/>
                    <a:p>
                      <a:pPr algn="ctr" fontAlgn="b"/>
                      <a:r>
                        <a:rPr lang="en-US" sz="1800" u="none" strike="noStrike">
                          <a:effectLst/>
                        </a:rPr>
                        <a:t> </a:t>
                      </a:r>
                      <a:endParaRPr lang="en-US" sz="1800" b="0" i="0" u="none" strike="noStrike">
                        <a:solidFill>
                          <a:srgbClr val="000000"/>
                        </a:solidFill>
                        <a:effectLst/>
                        <a:latin typeface="Arial" panose="020B0604020202020204" pitchFamily="34" charset="0"/>
                      </a:endParaRPr>
                    </a:p>
                  </a:txBody>
                  <a:tcPr marL="7620" marR="7620" marT="7620" marB="0" anchor="ctr"/>
                </a:tc>
              </a:tr>
              <a:tr h="228600">
                <a:tc>
                  <a:txBody>
                    <a:bodyPr/>
                    <a:lstStyle/>
                    <a:p>
                      <a:pPr algn="ctr" rtl="0" fontAlgn="b"/>
                      <a:r>
                        <a:rPr lang="en-US" sz="1300" u="none" strike="noStrike" dirty="0">
                          <a:effectLst/>
                        </a:rPr>
                        <a:t>Total Utilization</a:t>
                      </a:r>
                      <a:endParaRPr lang="en-US" sz="1300" b="1" i="0" u="none" strike="noStrike" dirty="0">
                        <a:solidFill>
                          <a:srgbClr val="000000"/>
                        </a:solidFill>
                        <a:effectLst/>
                        <a:latin typeface="Calibri" panose="020F0502020204030204" pitchFamily="34" charset="0"/>
                      </a:endParaRPr>
                    </a:p>
                  </a:txBody>
                  <a:tcPr marL="7620" marR="7620" marT="7620" marB="0" anchor="ctr">
                    <a:solidFill>
                      <a:schemeClr val="accent6">
                        <a:lumMod val="60000"/>
                        <a:lumOff val="40000"/>
                      </a:schemeClr>
                    </a:solidFill>
                  </a:tcPr>
                </a:tc>
                <a:tc>
                  <a:txBody>
                    <a:bodyPr/>
                    <a:lstStyle/>
                    <a:p>
                      <a:pPr algn="ctr" rtl="0" fontAlgn="b"/>
                      <a:r>
                        <a:rPr lang="en-US" sz="1300" u="none" strike="noStrike" dirty="0">
                          <a:effectLst/>
                        </a:rPr>
                        <a:t>68%</a:t>
                      </a:r>
                      <a:endParaRPr lang="en-US" sz="1300" b="1" i="0" u="none" strike="noStrike" dirty="0">
                        <a:solidFill>
                          <a:srgbClr val="000000"/>
                        </a:solidFill>
                        <a:effectLst/>
                        <a:latin typeface="Calibri" panose="020F0502020204030204" pitchFamily="34" charset="0"/>
                      </a:endParaRPr>
                    </a:p>
                  </a:txBody>
                  <a:tcPr marL="7620" marR="7620" marT="7620" marB="0" anchor="ctr">
                    <a:solidFill>
                      <a:schemeClr val="accent6">
                        <a:lumMod val="60000"/>
                        <a:lumOff val="40000"/>
                      </a:schemeClr>
                    </a:solidFill>
                  </a:tcPr>
                </a:tc>
              </a:tr>
            </a:tbl>
          </a:graphicData>
        </a:graphic>
      </p:graphicFrame>
      <p:graphicFrame>
        <p:nvGraphicFramePr>
          <p:cNvPr id="8" name="Chart 7"/>
          <p:cNvGraphicFramePr>
            <a:graphicFrameLocks/>
          </p:cNvGraphicFramePr>
          <p:nvPr>
            <p:extLst>
              <p:ext uri="{D42A27DB-BD31-4B8C-83A1-F6EECF244321}">
                <p14:modId xmlns:p14="http://schemas.microsoft.com/office/powerpoint/2010/main" val="3222064099"/>
              </p:ext>
            </p:extLst>
          </p:nvPr>
        </p:nvGraphicFramePr>
        <p:xfrm>
          <a:off x="4267200" y="2990850"/>
          <a:ext cx="4572000" cy="27432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957019784"/>
      </p:ext>
    </p:extLst>
  </p:cSld>
  <p:clrMapOvr>
    <a:masterClrMapping/>
  </p:clrMapOvr>
  <p:transition xmlns:p14="http://schemas.microsoft.com/office/powerpoint/2010/main" spd="slow" advClick="0">
    <p:push dir="u"/>
  </p:transitio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randombar(horizontal)">
                                      <p:cBhvr>
                                        <p:cTn id="7" dur="500"/>
                                        <p:tgtEl>
                                          <p:spTgt spid="2"/>
                                        </p:tgtEl>
                                      </p:cBhvr>
                                    </p:animEffect>
                                  </p:childTnLst>
                                </p:cTn>
                              </p:par>
                              <p:par>
                                <p:cTn id="8" presetID="14" presetClass="entr" presetSubtype="10"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randombar(horizontal)">
                                      <p:cBhvr>
                                        <p:cTn id="10" dur="500"/>
                                        <p:tgtEl>
                                          <p:spTgt spid="4"/>
                                        </p:tgtEl>
                                      </p:cBhvr>
                                    </p:animEffect>
                                  </p:childTnLst>
                                </p:cTn>
                              </p:par>
                              <p:par>
                                <p:cTn id="11" presetID="14" presetClass="entr" presetSubtype="10" fill="hold" grpId="0" nodeType="with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randombar(horizontal)">
                                      <p:cBhvr>
                                        <p:cTn id="13"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P spid="7" grpId="0"/>
    </p:bldLst>
  </p:timing>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Slide Number Placeholder 1"/>
          <p:cNvSpPr>
            <a:spLocks noGrp="1"/>
          </p:cNvSpPr>
          <p:nvPr>
            <p:ph type="sldNum" sz="quarter" idx="11"/>
          </p:nvPr>
        </p:nvSpPr>
        <p:spPr/>
        <p:txBody>
          <a:bodyPr/>
          <a:lstStyle/>
          <a:p>
            <a:fld id="{5BA54B1A-8DC1-4B4A-8EBE-AAF48BBBF601}" type="slidenum">
              <a:rPr lang="en-US" smtClean="0"/>
              <a:pPr/>
              <a:t>3</a:t>
            </a:fld>
            <a:endParaRPr lang="en-US" dirty="0"/>
          </a:p>
        </p:txBody>
      </p:sp>
      <p:sp>
        <p:nvSpPr>
          <p:cNvPr id="3" name="Rectangle 2"/>
          <p:cNvSpPr/>
          <p:nvPr/>
        </p:nvSpPr>
        <p:spPr>
          <a:xfrm>
            <a:off x="914400" y="1219200"/>
            <a:ext cx="8229600" cy="981423"/>
          </a:xfrm>
          <a:prstGeom prst="rect">
            <a:avLst/>
          </a:prstGeom>
        </p:spPr>
        <p:txBody>
          <a:bodyPr>
            <a:spAutoFit/>
          </a:bodyPr>
          <a:lstStyle/>
          <a:p>
            <a:pPr marR="0">
              <a:lnSpc>
                <a:spcPct val="107000"/>
              </a:lnSpc>
              <a:spcBef>
                <a:spcPts val="0"/>
              </a:spcBef>
            </a:pPr>
            <a:r>
              <a:rPr lang="en-US" b="1" dirty="0" smtClean="0">
                <a:solidFill>
                  <a:srgbClr val="000000"/>
                </a:solidFill>
                <a:latin typeface="Calibri" panose="020F0502020204030204" pitchFamily="34" charset="0"/>
                <a:ea typeface="Times New Roman" panose="02020603050405020304" pitchFamily="18" charset="0"/>
                <a:cs typeface="Times New Roman" panose="02020603050405020304" pitchFamily="18" charset="0"/>
              </a:rPr>
              <a:t>1.B IPv4 </a:t>
            </a:r>
            <a:r>
              <a:rPr lang="en-US" b="1" dirty="0">
                <a:solidFill>
                  <a:srgbClr val="000000"/>
                </a:solidFill>
                <a:latin typeface="Calibri" panose="020F0502020204030204" pitchFamily="34" charset="0"/>
                <a:ea typeface="Times New Roman" panose="02020603050405020304" pitchFamily="18" charset="0"/>
                <a:cs typeface="Times New Roman" panose="02020603050405020304" pitchFamily="18" charset="0"/>
              </a:rPr>
              <a:t>private IPs </a:t>
            </a:r>
            <a:r>
              <a:rPr lang="en-US" b="1" dirty="0" smtClean="0">
                <a:solidFill>
                  <a:srgbClr val="000000"/>
                </a:solidFill>
                <a:latin typeface="Calibri" panose="020F0502020204030204" pitchFamily="34" charset="0"/>
                <a:ea typeface="Times New Roman" panose="02020603050405020304" pitchFamily="18" charset="0"/>
                <a:cs typeface="Times New Roman" panose="02020603050405020304" pitchFamily="18" charset="0"/>
              </a:rPr>
              <a:t>depletion</a:t>
            </a:r>
            <a:endParaRPr lang="en-US" sz="1600" b="1" dirty="0">
              <a:latin typeface="Calibri" panose="020F0502020204030204" pitchFamily="34" charset="0"/>
              <a:ea typeface="Calibri" panose="020F0502020204030204" pitchFamily="34" charset="0"/>
              <a:cs typeface="Arial" panose="020B0604020202020204" pitchFamily="34" charset="0"/>
            </a:endParaRPr>
          </a:p>
          <a:p>
            <a:pPr marR="0">
              <a:lnSpc>
                <a:spcPct val="107000"/>
              </a:lnSpc>
              <a:spcBef>
                <a:spcPts val="0"/>
              </a:spcBef>
            </a:pPr>
            <a:r>
              <a:rPr lang="en-US" dirty="0">
                <a:solidFill>
                  <a:srgbClr val="000000"/>
                </a:solidFill>
                <a:latin typeface="Calibri" panose="020F0502020204030204" pitchFamily="34" charset="0"/>
                <a:ea typeface="Times New Roman" panose="02020603050405020304" pitchFamily="18" charset="0"/>
                <a:cs typeface="Times New Roman" panose="02020603050405020304" pitchFamily="18" charset="0"/>
              </a:rPr>
              <a:t>Private IPv4 IP’s segment available is also limited and we will be facing difficulties in expanding our internal networks if we keep relying on IPv4 IPs on the long run.</a:t>
            </a:r>
            <a:endParaRPr lang="en-US" sz="1600" dirty="0">
              <a:effectLst/>
              <a:latin typeface="Calibri" panose="020F0502020204030204" pitchFamily="34" charset="0"/>
              <a:ea typeface="Calibri" panose="020F0502020204030204" pitchFamily="34" charset="0"/>
              <a:cs typeface="Arial" panose="020B0604020202020204" pitchFamily="34" charset="0"/>
            </a:endParaRPr>
          </a:p>
        </p:txBody>
      </p:sp>
      <p:graphicFrame>
        <p:nvGraphicFramePr>
          <p:cNvPr id="8" name="Table 7"/>
          <p:cNvGraphicFramePr>
            <a:graphicFrameLocks noGrp="1"/>
          </p:cNvGraphicFramePr>
          <p:nvPr>
            <p:extLst>
              <p:ext uri="{D42A27DB-BD31-4B8C-83A1-F6EECF244321}">
                <p14:modId xmlns:p14="http://schemas.microsoft.com/office/powerpoint/2010/main" val="3234831420"/>
              </p:ext>
            </p:extLst>
          </p:nvPr>
        </p:nvGraphicFramePr>
        <p:xfrm>
          <a:off x="609600" y="4147077"/>
          <a:ext cx="3124200" cy="1409700"/>
        </p:xfrm>
        <a:graphic>
          <a:graphicData uri="http://schemas.openxmlformats.org/drawingml/2006/table">
            <a:tbl>
              <a:tblPr>
                <a:tableStyleId>{3C2FFA5D-87B4-456A-9821-1D502468CF0F}</a:tableStyleId>
              </a:tblPr>
              <a:tblGrid>
                <a:gridCol w="2438400"/>
                <a:gridCol w="685800"/>
              </a:tblGrid>
              <a:tr h="220980">
                <a:tc>
                  <a:txBody>
                    <a:bodyPr/>
                    <a:lstStyle/>
                    <a:p>
                      <a:pPr algn="ctr" rtl="0" fontAlgn="b"/>
                      <a:r>
                        <a:rPr lang="en-US" sz="1400" u="none" strike="noStrike" dirty="0">
                          <a:effectLst/>
                        </a:rPr>
                        <a:t>Du Private IP Range</a:t>
                      </a:r>
                      <a:endParaRPr lang="en-US" sz="1400" b="0" i="0" u="none" strike="noStrike" dirty="0">
                        <a:solidFill>
                          <a:srgbClr val="000000"/>
                        </a:solidFill>
                        <a:effectLst/>
                        <a:latin typeface="Verdana" panose="020B0604030504040204" pitchFamily="34" charset="0"/>
                      </a:endParaRPr>
                    </a:p>
                  </a:txBody>
                  <a:tcPr marL="7620" marR="7620" marT="7620" marB="0" anchor="b">
                    <a:solidFill>
                      <a:schemeClr val="tx2">
                        <a:lumMod val="60000"/>
                        <a:lumOff val="40000"/>
                      </a:schemeClr>
                    </a:solidFill>
                  </a:tcPr>
                </a:tc>
                <a:tc>
                  <a:txBody>
                    <a:bodyPr/>
                    <a:lstStyle/>
                    <a:p>
                      <a:pPr algn="ctr" rtl="0" fontAlgn="b"/>
                      <a:r>
                        <a:rPr lang="en-US" sz="1400" u="none" strike="noStrike" dirty="0" smtClean="0">
                          <a:effectLst/>
                        </a:rPr>
                        <a:t>Jan-17</a:t>
                      </a:r>
                      <a:endParaRPr lang="en-US" sz="1400" b="0" i="0" u="none" strike="noStrike" dirty="0">
                        <a:solidFill>
                          <a:srgbClr val="000000"/>
                        </a:solidFill>
                        <a:effectLst/>
                        <a:latin typeface="Verdana" panose="020B0604030504040204" pitchFamily="34" charset="0"/>
                      </a:endParaRPr>
                    </a:p>
                  </a:txBody>
                  <a:tcPr marL="7620" marR="7620" marT="7620" marB="0" anchor="b">
                    <a:solidFill>
                      <a:schemeClr val="tx2">
                        <a:lumMod val="60000"/>
                        <a:lumOff val="40000"/>
                      </a:schemeClr>
                    </a:solidFill>
                  </a:tcPr>
                </a:tc>
              </a:tr>
              <a:tr h="220980">
                <a:tc>
                  <a:txBody>
                    <a:bodyPr/>
                    <a:lstStyle/>
                    <a:p>
                      <a:pPr algn="ctr" rtl="0" fontAlgn="b"/>
                      <a:r>
                        <a:rPr lang="en-US" sz="1300" u="none" strike="noStrike" kern="1200" dirty="0">
                          <a:solidFill>
                            <a:schemeClr val="dk1"/>
                          </a:solidFill>
                          <a:effectLst/>
                          <a:latin typeface="+mn-lt"/>
                          <a:ea typeface="+mn-ea"/>
                          <a:cs typeface="+mn-cs"/>
                        </a:rPr>
                        <a:t>172.X.X.X/12</a:t>
                      </a:r>
                    </a:p>
                  </a:txBody>
                  <a:tcPr marL="7620" marR="7620" marT="7620" marB="0" anchor="b"/>
                </a:tc>
                <a:tc>
                  <a:txBody>
                    <a:bodyPr/>
                    <a:lstStyle/>
                    <a:p>
                      <a:pPr algn="ctr" rtl="0" fontAlgn="b"/>
                      <a:r>
                        <a:rPr lang="en-US" sz="1300" u="none" strike="noStrike" dirty="0">
                          <a:effectLst/>
                        </a:rPr>
                        <a:t>12%</a:t>
                      </a:r>
                      <a:endParaRPr lang="en-US" sz="1300" b="0" i="0" u="none" strike="noStrike" dirty="0">
                        <a:solidFill>
                          <a:srgbClr val="000000"/>
                        </a:solidFill>
                        <a:effectLst/>
                        <a:latin typeface="Calibri" panose="020F0502020204030204" pitchFamily="34" charset="0"/>
                      </a:endParaRPr>
                    </a:p>
                  </a:txBody>
                  <a:tcPr marL="7620" marR="7620" marT="7620" marB="0" anchor="b"/>
                </a:tc>
              </a:tr>
              <a:tr h="220980">
                <a:tc>
                  <a:txBody>
                    <a:bodyPr/>
                    <a:lstStyle/>
                    <a:p>
                      <a:pPr algn="ctr" rtl="0" fontAlgn="b"/>
                      <a:r>
                        <a:rPr lang="en-US" sz="1300" u="none" strike="noStrike" kern="1200" dirty="0">
                          <a:solidFill>
                            <a:schemeClr val="dk1"/>
                          </a:solidFill>
                          <a:effectLst/>
                          <a:latin typeface="+mn-lt"/>
                          <a:ea typeface="+mn-ea"/>
                          <a:cs typeface="+mn-cs"/>
                        </a:rPr>
                        <a:t>10.X.X.X/8</a:t>
                      </a:r>
                    </a:p>
                  </a:txBody>
                  <a:tcPr marL="7620" marR="7620" marT="7620" marB="0" anchor="b"/>
                </a:tc>
                <a:tc>
                  <a:txBody>
                    <a:bodyPr/>
                    <a:lstStyle/>
                    <a:p>
                      <a:pPr algn="ctr" rtl="0" fontAlgn="b"/>
                      <a:r>
                        <a:rPr lang="en-US" sz="1300" u="none" strike="noStrike" dirty="0">
                          <a:effectLst/>
                        </a:rPr>
                        <a:t>70%</a:t>
                      </a:r>
                      <a:endParaRPr lang="en-US" sz="1300" b="0" i="0" u="none" strike="noStrike" dirty="0">
                        <a:solidFill>
                          <a:srgbClr val="000000"/>
                        </a:solidFill>
                        <a:effectLst/>
                        <a:latin typeface="Calibri" panose="020F0502020204030204" pitchFamily="34" charset="0"/>
                      </a:endParaRPr>
                    </a:p>
                  </a:txBody>
                  <a:tcPr marL="7620" marR="7620" marT="7620" marB="0" anchor="b"/>
                </a:tc>
              </a:tr>
              <a:tr h="220980">
                <a:tc>
                  <a:txBody>
                    <a:bodyPr/>
                    <a:lstStyle/>
                    <a:p>
                      <a:pPr algn="ctr" rtl="0" fontAlgn="b"/>
                      <a:r>
                        <a:rPr lang="en-US" sz="1300" u="none" strike="noStrike" kern="1200" dirty="0">
                          <a:solidFill>
                            <a:schemeClr val="dk1"/>
                          </a:solidFill>
                          <a:effectLst/>
                          <a:latin typeface="+mn-lt"/>
                          <a:ea typeface="+mn-ea"/>
                          <a:cs typeface="+mn-cs"/>
                        </a:rPr>
                        <a:t>3x 192.X.X.X/16</a:t>
                      </a:r>
                    </a:p>
                  </a:txBody>
                  <a:tcPr marL="7620" marR="7620" marT="7620" marB="0" anchor="b"/>
                </a:tc>
                <a:tc>
                  <a:txBody>
                    <a:bodyPr/>
                    <a:lstStyle/>
                    <a:p>
                      <a:pPr algn="ctr" rtl="0" fontAlgn="b"/>
                      <a:r>
                        <a:rPr lang="en-US" sz="1300" u="none" strike="noStrike">
                          <a:effectLst/>
                        </a:rPr>
                        <a:t>0%</a:t>
                      </a:r>
                      <a:endParaRPr lang="en-US" sz="1300" b="0" i="0" u="none" strike="noStrike">
                        <a:solidFill>
                          <a:srgbClr val="000000"/>
                        </a:solidFill>
                        <a:effectLst/>
                        <a:latin typeface="Calibri" panose="020F0502020204030204" pitchFamily="34" charset="0"/>
                      </a:endParaRPr>
                    </a:p>
                  </a:txBody>
                  <a:tcPr marL="7620" marR="7620" marT="7620" marB="0" anchor="b"/>
                </a:tc>
              </a:tr>
              <a:tr h="297180">
                <a:tc>
                  <a:txBody>
                    <a:bodyPr/>
                    <a:lstStyle/>
                    <a:p>
                      <a:pPr algn="l" fontAlgn="b"/>
                      <a:r>
                        <a:rPr lang="en-US" sz="1800" u="none" strike="noStrike">
                          <a:effectLst/>
                        </a:rPr>
                        <a:t> </a:t>
                      </a:r>
                      <a:endParaRPr lang="en-US" sz="1800" b="0" i="0" u="none" strike="noStrike">
                        <a:solidFill>
                          <a:srgbClr val="000000"/>
                        </a:solidFill>
                        <a:effectLst/>
                        <a:latin typeface="Arial" panose="020B0604020202020204" pitchFamily="34" charset="0"/>
                      </a:endParaRPr>
                    </a:p>
                  </a:txBody>
                  <a:tcPr marL="7620" marR="7620" marT="7620" marB="0" anchor="b"/>
                </a:tc>
                <a:tc>
                  <a:txBody>
                    <a:bodyPr/>
                    <a:lstStyle/>
                    <a:p>
                      <a:pPr algn="l" fontAlgn="b"/>
                      <a:r>
                        <a:rPr lang="en-US" sz="1800" u="none" strike="noStrike" dirty="0">
                          <a:effectLst/>
                        </a:rPr>
                        <a:t> </a:t>
                      </a:r>
                      <a:endParaRPr lang="en-US" sz="1800" b="0" i="0" u="none" strike="noStrike" dirty="0">
                        <a:solidFill>
                          <a:srgbClr val="000000"/>
                        </a:solidFill>
                        <a:effectLst/>
                        <a:latin typeface="Arial" panose="020B0604020202020204" pitchFamily="34" charset="0"/>
                      </a:endParaRPr>
                    </a:p>
                  </a:txBody>
                  <a:tcPr marL="7620" marR="7620" marT="7620" marB="0" anchor="b"/>
                </a:tc>
              </a:tr>
              <a:tr h="228600">
                <a:tc>
                  <a:txBody>
                    <a:bodyPr/>
                    <a:lstStyle/>
                    <a:p>
                      <a:pPr algn="ctr" rtl="0" fontAlgn="b"/>
                      <a:r>
                        <a:rPr lang="en-US" sz="1300" u="none" strike="noStrike" dirty="0">
                          <a:effectLst/>
                        </a:rPr>
                        <a:t>Total Utilization</a:t>
                      </a:r>
                      <a:endParaRPr lang="en-US" sz="1300" b="1" i="0" u="none" strike="noStrike" dirty="0">
                        <a:solidFill>
                          <a:srgbClr val="000000"/>
                        </a:solidFill>
                        <a:effectLst/>
                        <a:latin typeface="Calibri" panose="020F0502020204030204" pitchFamily="34" charset="0"/>
                      </a:endParaRPr>
                    </a:p>
                  </a:txBody>
                  <a:tcPr marL="7620" marR="7620" marT="7620" marB="0" anchor="b">
                    <a:solidFill>
                      <a:schemeClr val="accent6">
                        <a:lumMod val="60000"/>
                        <a:lumOff val="40000"/>
                      </a:schemeClr>
                    </a:solidFill>
                  </a:tcPr>
                </a:tc>
                <a:tc>
                  <a:txBody>
                    <a:bodyPr/>
                    <a:lstStyle/>
                    <a:p>
                      <a:pPr algn="r" rtl="0" fontAlgn="b"/>
                      <a:r>
                        <a:rPr lang="en-US" sz="1300" u="none" strike="noStrike" dirty="0">
                          <a:effectLst/>
                        </a:rPr>
                        <a:t>64%</a:t>
                      </a:r>
                      <a:endParaRPr lang="en-US" sz="1300" b="1" i="0" u="none" strike="noStrike" dirty="0">
                        <a:solidFill>
                          <a:srgbClr val="000000"/>
                        </a:solidFill>
                        <a:effectLst/>
                        <a:latin typeface="Calibri" panose="020F0502020204030204" pitchFamily="34" charset="0"/>
                      </a:endParaRPr>
                    </a:p>
                  </a:txBody>
                  <a:tcPr marL="7620" marR="7620" marT="7620" marB="0" anchor="b">
                    <a:solidFill>
                      <a:schemeClr val="accent6">
                        <a:lumMod val="60000"/>
                        <a:lumOff val="40000"/>
                      </a:schemeClr>
                    </a:solidFill>
                  </a:tcPr>
                </a:tc>
              </a:tr>
            </a:tbl>
          </a:graphicData>
        </a:graphic>
      </p:graphicFrame>
      <p:graphicFrame>
        <p:nvGraphicFramePr>
          <p:cNvPr id="6" name="Chart 5"/>
          <p:cNvGraphicFramePr>
            <a:graphicFrameLocks/>
          </p:cNvGraphicFramePr>
          <p:nvPr>
            <p:extLst>
              <p:ext uri="{D42A27DB-BD31-4B8C-83A1-F6EECF244321}">
                <p14:modId xmlns:p14="http://schemas.microsoft.com/office/powerpoint/2010/main" val="290458106"/>
              </p:ext>
            </p:extLst>
          </p:nvPr>
        </p:nvGraphicFramePr>
        <p:xfrm>
          <a:off x="3967843" y="2895600"/>
          <a:ext cx="4572000" cy="27432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967368984"/>
      </p:ext>
    </p:extLst>
  </p:cSld>
  <p:clrMapOvr>
    <a:masterClrMapping/>
  </p:clrMapOvr>
  <p:transition xmlns:p14="http://schemas.microsoft.com/office/powerpoint/2010/main" spd="slow" advClick="0">
    <p:push dir="u"/>
  </p:transitio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randombar(horizontal)">
                                      <p:cBhvr>
                                        <p:cTn id="7" dur="500"/>
                                        <p:tgtEl>
                                          <p:spTgt spid="2"/>
                                        </p:tgtEl>
                                      </p:cBhvr>
                                    </p:animEffect>
                                  </p:childTnLst>
                                </p:cTn>
                              </p:par>
                              <p:par>
                                <p:cTn id="8" presetID="14" presetClass="entr" presetSubtype="10"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randombar(horizontal)">
                                      <p:cBhvr>
                                        <p:cTn id="10"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Slide Number Placeholder 1"/>
          <p:cNvSpPr>
            <a:spLocks noGrp="1"/>
          </p:cNvSpPr>
          <p:nvPr>
            <p:ph type="sldNum" sz="quarter" idx="11"/>
          </p:nvPr>
        </p:nvSpPr>
        <p:spPr/>
        <p:txBody>
          <a:bodyPr/>
          <a:lstStyle/>
          <a:p>
            <a:fld id="{5BA54B1A-8DC1-4B4A-8EBE-AAF48BBBF601}" type="slidenum">
              <a:rPr lang="en-US" smtClean="0"/>
              <a:pPr/>
              <a:t>4</a:t>
            </a:fld>
            <a:endParaRPr lang="en-US" dirty="0"/>
          </a:p>
        </p:txBody>
      </p:sp>
      <p:pic>
        <p:nvPicPr>
          <p:cNvPr id="2054"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27414" y="2495550"/>
            <a:ext cx="3682813" cy="2000250"/>
          </a:xfrm>
          <a:prstGeom prst="rect">
            <a:avLst/>
          </a:prstGeom>
          <a:noFill/>
          <a:extLst>
            <a:ext uri="{909E8E84-426E-40dd-AFC4-6F175D3DCCD1}">
              <a14:hiddenFill xmlns:a14="http://schemas.microsoft.com/office/drawing/2010/main">
                <a:solidFill>
                  <a:srgbClr val="FFFFFF"/>
                </a:solidFill>
              </a14:hiddenFill>
            </a:ext>
          </a:extLst>
        </p:spPr>
      </p:pic>
      <p:pic>
        <p:nvPicPr>
          <p:cNvPr id="2053"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62000" y="2514600"/>
            <a:ext cx="3682813" cy="2000250"/>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7"/>
          <p:cNvSpPr>
            <a:spLocks noChangeArrowheads="1"/>
          </p:cNvSpPr>
          <p:nvPr/>
        </p:nvSpPr>
        <p:spPr bwMode="auto">
          <a:xfrm>
            <a:off x="500605" y="988874"/>
            <a:ext cx="8229600" cy="17543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b="1" i="0" u="none" strike="noStrike" cap="none" normalizeH="0" baseline="0" dirty="0" smtClean="0">
                <a:ln>
                  <a:noFill/>
                </a:ln>
                <a:solidFill>
                  <a:srgbClr val="000000"/>
                </a:solidFill>
                <a:latin typeface="Calibri" panose="020F0502020204030204" pitchFamily="34" charset="0"/>
                <a:ea typeface="Times New Roman" panose="02020603050405020304" pitchFamily="18" charset="0"/>
                <a:cs typeface="Times New Roman" panose="02020603050405020304" pitchFamily="18" charset="0"/>
              </a:rPr>
              <a:t>2) Business new trends and the new concepts: </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b="0" i="0" u="none" strike="noStrike" cap="none" normalizeH="0" baseline="0" dirty="0" smtClean="0">
                <a:ln>
                  <a:noFill/>
                </a:ln>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Like IOT (Internet of Things), IOE (Internet of Everything) , M2M</a:t>
            </a:r>
            <a:r>
              <a:rPr kumimoji="0" lang="en-US" altLang="en-US" b="0" i="0" u="none" strike="noStrike" cap="none" normalizeH="0" dirty="0" smtClean="0">
                <a:ln>
                  <a:noFill/>
                </a:ln>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(Machine to Machine) </a:t>
            </a:r>
            <a:r>
              <a:rPr kumimoji="0" lang="en-US" altLang="en-US" b="0" i="0" u="none" strike="noStrike" cap="none" normalizeH="0" baseline="0" dirty="0" smtClean="0">
                <a:ln>
                  <a:noFill/>
                </a:ln>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and Smart Cities that are expected to connect huge number of devices to the internet and will need huge number of IPs that cannot be accommodated by current capacity of IPv4 IPs.</a:t>
            </a:r>
            <a:endParaRPr kumimoji="0" lang="en-US" altLang="en-US" b="0" i="0" u="none" strike="noStrike" cap="none" normalizeH="0" baseline="0" dirty="0" smtClean="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b="0" i="0" u="none" strike="noStrike" cap="none" normalizeH="0" baseline="0" dirty="0" smtClean="0">
              <a:ln>
                <a:noFill/>
              </a:ln>
              <a:solidFill>
                <a:schemeClr val="tx1"/>
              </a:solidFill>
              <a:effectLst/>
              <a:latin typeface="Arial" panose="020B0604020202020204" pitchFamily="34" charset="0"/>
            </a:endParaRPr>
          </a:p>
        </p:txBody>
      </p:sp>
      <p:pic>
        <p:nvPicPr>
          <p:cNvPr id="3" name="Picture 2"/>
          <p:cNvPicPr>
            <a:picLocks noChangeAspect="1"/>
          </p:cNvPicPr>
          <p:nvPr/>
        </p:nvPicPr>
        <p:blipFill>
          <a:blip r:embed="rId5"/>
          <a:stretch>
            <a:fillRect/>
          </a:stretch>
        </p:blipFill>
        <p:spPr>
          <a:xfrm>
            <a:off x="2286000" y="4572000"/>
            <a:ext cx="4272423" cy="2057400"/>
          </a:xfrm>
          <a:prstGeom prst="rect">
            <a:avLst/>
          </a:prstGeom>
        </p:spPr>
      </p:pic>
    </p:spTree>
    <p:extLst>
      <p:ext uri="{BB962C8B-B14F-4D97-AF65-F5344CB8AC3E}">
        <p14:creationId xmlns:p14="http://schemas.microsoft.com/office/powerpoint/2010/main" val="1942764542"/>
      </p:ext>
    </p:extLst>
  </p:cSld>
  <p:clrMapOvr>
    <a:masterClrMapping/>
  </p:clrMapOvr>
  <p:transition xmlns:p14="http://schemas.microsoft.com/office/powerpoint/2010/main" spd="slow" advClick="0">
    <p:push dir="u"/>
  </p:transitio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2000" fill="hold"/>
                                        <p:tgtEl>
                                          <p:spTgt spid="5"/>
                                        </p:tgtEl>
                                        <p:attrNameLst>
                                          <p:attrName>ppt_x</p:attrName>
                                        </p:attrNameLst>
                                      </p:cBhvr>
                                      <p:tavLst>
                                        <p:tav tm="0">
                                          <p:val>
                                            <p:strVal val="1+#ppt_w/2"/>
                                          </p:val>
                                        </p:tav>
                                        <p:tav tm="100000">
                                          <p:val>
                                            <p:strVal val="#ppt_x"/>
                                          </p:val>
                                        </p:tav>
                                      </p:tavLst>
                                    </p:anim>
                                    <p:anim calcmode="lin" valueType="num">
                                      <p:cBhvr additive="base">
                                        <p:cTn id="8" dur="2000" fill="hold"/>
                                        <p:tgtEl>
                                          <p:spTgt spid="5"/>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31" presetClass="entr" presetSubtype="0" fill="hold" nodeType="clickEffect">
                                  <p:stCondLst>
                                    <p:cond delay="1750"/>
                                  </p:stCondLst>
                                  <p:childTnLst>
                                    <p:set>
                                      <p:cBhvr>
                                        <p:cTn id="12" dur="1" fill="hold">
                                          <p:stCondLst>
                                            <p:cond delay="0"/>
                                          </p:stCondLst>
                                        </p:cTn>
                                        <p:tgtEl>
                                          <p:spTgt spid="2053"/>
                                        </p:tgtEl>
                                        <p:attrNameLst>
                                          <p:attrName>style.visibility</p:attrName>
                                        </p:attrNameLst>
                                      </p:cBhvr>
                                      <p:to>
                                        <p:strVal val="visible"/>
                                      </p:to>
                                    </p:set>
                                    <p:anim calcmode="lin" valueType="num">
                                      <p:cBhvr>
                                        <p:cTn id="13" dur="1000" fill="hold"/>
                                        <p:tgtEl>
                                          <p:spTgt spid="2053"/>
                                        </p:tgtEl>
                                        <p:attrNameLst>
                                          <p:attrName>ppt_w</p:attrName>
                                        </p:attrNameLst>
                                      </p:cBhvr>
                                      <p:tavLst>
                                        <p:tav tm="0">
                                          <p:val>
                                            <p:fltVal val="0"/>
                                          </p:val>
                                        </p:tav>
                                        <p:tav tm="100000">
                                          <p:val>
                                            <p:strVal val="#ppt_w"/>
                                          </p:val>
                                        </p:tav>
                                      </p:tavLst>
                                    </p:anim>
                                    <p:anim calcmode="lin" valueType="num">
                                      <p:cBhvr>
                                        <p:cTn id="14" dur="1000" fill="hold"/>
                                        <p:tgtEl>
                                          <p:spTgt spid="2053"/>
                                        </p:tgtEl>
                                        <p:attrNameLst>
                                          <p:attrName>ppt_h</p:attrName>
                                        </p:attrNameLst>
                                      </p:cBhvr>
                                      <p:tavLst>
                                        <p:tav tm="0">
                                          <p:val>
                                            <p:fltVal val="0"/>
                                          </p:val>
                                        </p:tav>
                                        <p:tav tm="100000">
                                          <p:val>
                                            <p:strVal val="#ppt_h"/>
                                          </p:val>
                                        </p:tav>
                                      </p:tavLst>
                                    </p:anim>
                                    <p:anim calcmode="lin" valueType="num">
                                      <p:cBhvr>
                                        <p:cTn id="15" dur="1000" fill="hold"/>
                                        <p:tgtEl>
                                          <p:spTgt spid="2053"/>
                                        </p:tgtEl>
                                        <p:attrNameLst>
                                          <p:attrName>style.rotation</p:attrName>
                                        </p:attrNameLst>
                                      </p:cBhvr>
                                      <p:tavLst>
                                        <p:tav tm="0">
                                          <p:val>
                                            <p:fltVal val="90"/>
                                          </p:val>
                                        </p:tav>
                                        <p:tav tm="100000">
                                          <p:val>
                                            <p:fltVal val="0"/>
                                          </p:val>
                                        </p:tav>
                                      </p:tavLst>
                                    </p:anim>
                                    <p:animEffect transition="in" filter="fade">
                                      <p:cBhvr>
                                        <p:cTn id="16" dur="1000"/>
                                        <p:tgtEl>
                                          <p:spTgt spid="2053"/>
                                        </p:tgtEl>
                                      </p:cBhvr>
                                    </p:animEffect>
                                  </p:childTnLst>
                                </p:cTn>
                              </p:par>
                              <p:par>
                                <p:cTn id="17" presetID="31" presetClass="entr" presetSubtype="0" fill="hold" nodeType="withEffect">
                                  <p:stCondLst>
                                    <p:cond delay="1750"/>
                                  </p:stCondLst>
                                  <p:childTnLst>
                                    <p:set>
                                      <p:cBhvr>
                                        <p:cTn id="18" dur="1" fill="hold">
                                          <p:stCondLst>
                                            <p:cond delay="0"/>
                                          </p:stCondLst>
                                        </p:cTn>
                                        <p:tgtEl>
                                          <p:spTgt spid="2054"/>
                                        </p:tgtEl>
                                        <p:attrNameLst>
                                          <p:attrName>style.visibility</p:attrName>
                                        </p:attrNameLst>
                                      </p:cBhvr>
                                      <p:to>
                                        <p:strVal val="visible"/>
                                      </p:to>
                                    </p:set>
                                    <p:anim calcmode="lin" valueType="num">
                                      <p:cBhvr>
                                        <p:cTn id="19" dur="1000" fill="hold"/>
                                        <p:tgtEl>
                                          <p:spTgt spid="2054"/>
                                        </p:tgtEl>
                                        <p:attrNameLst>
                                          <p:attrName>ppt_w</p:attrName>
                                        </p:attrNameLst>
                                      </p:cBhvr>
                                      <p:tavLst>
                                        <p:tav tm="0">
                                          <p:val>
                                            <p:fltVal val="0"/>
                                          </p:val>
                                        </p:tav>
                                        <p:tav tm="100000">
                                          <p:val>
                                            <p:strVal val="#ppt_w"/>
                                          </p:val>
                                        </p:tav>
                                      </p:tavLst>
                                    </p:anim>
                                    <p:anim calcmode="lin" valueType="num">
                                      <p:cBhvr>
                                        <p:cTn id="20" dur="1000" fill="hold"/>
                                        <p:tgtEl>
                                          <p:spTgt spid="2054"/>
                                        </p:tgtEl>
                                        <p:attrNameLst>
                                          <p:attrName>ppt_h</p:attrName>
                                        </p:attrNameLst>
                                      </p:cBhvr>
                                      <p:tavLst>
                                        <p:tav tm="0">
                                          <p:val>
                                            <p:fltVal val="0"/>
                                          </p:val>
                                        </p:tav>
                                        <p:tav tm="100000">
                                          <p:val>
                                            <p:strVal val="#ppt_h"/>
                                          </p:val>
                                        </p:tav>
                                      </p:tavLst>
                                    </p:anim>
                                    <p:anim calcmode="lin" valueType="num">
                                      <p:cBhvr>
                                        <p:cTn id="21" dur="1000" fill="hold"/>
                                        <p:tgtEl>
                                          <p:spTgt spid="2054"/>
                                        </p:tgtEl>
                                        <p:attrNameLst>
                                          <p:attrName>style.rotation</p:attrName>
                                        </p:attrNameLst>
                                      </p:cBhvr>
                                      <p:tavLst>
                                        <p:tav tm="0">
                                          <p:val>
                                            <p:fltVal val="90"/>
                                          </p:val>
                                        </p:tav>
                                        <p:tav tm="100000">
                                          <p:val>
                                            <p:fltVal val="0"/>
                                          </p:val>
                                        </p:tav>
                                      </p:tavLst>
                                    </p:anim>
                                    <p:animEffect transition="in" filter="fade">
                                      <p:cBhvr>
                                        <p:cTn id="22" dur="1000"/>
                                        <p:tgtEl>
                                          <p:spTgt spid="20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Slide Number Placeholder 1"/>
          <p:cNvSpPr>
            <a:spLocks noGrp="1"/>
          </p:cNvSpPr>
          <p:nvPr>
            <p:ph type="sldNum" sz="quarter" idx="11"/>
          </p:nvPr>
        </p:nvSpPr>
        <p:spPr/>
        <p:txBody>
          <a:bodyPr/>
          <a:lstStyle/>
          <a:p>
            <a:fld id="{5BA54B1A-8DC1-4B4A-8EBE-AAF48BBBF601}" type="slidenum">
              <a:rPr lang="en-US" smtClean="0"/>
              <a:pPr/>
              <a:t>5</a:t>
            </a:fld>
            <a:endParaRPr lang="en-US" dirty="0"/>
          </a:p>
        </p:txBody>
      </p:sp>
      <p:sp>
        <p:nvSpPr>
          <p:cNvPr id="4" name="Rectangle 8"/>
          <p:cNvSpPr>
            <a:spLocks noChangeArrowheads="1"/>
          </p:cNvSpPr>
          <p:nvPr/>
        </p:nvSpPr>
        <p:spPr bwMode="auto">
          <a:xfrm>
            <a:off x="546518" y="1447800"/>
            <a:ext cx="8229600"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eaLnBrk="0" fontAlgn="base" hangingPunct="0">
              <a:spcBef>
                <a:spcPct val="0"/>
              </a:spcBef>
              <a:spcAft>
                <a:spcPct val="0"/>
              </a:spcAft>
            </a:pPr>
            <a:r>
              <a:rPr lang="en-US" altLang="en-US" dirty="0" smtClean="0">
                <a:solidFill>
                  <a:srgbClr val="000000"/>
                </a:solidFill>
                <a:latin typeface="Calibri" panose="020F0502020204030204" pitchFamily="34" charset="0"/>
                <a:ea typeface="Times New Roman" panose="02020603050405020304" pitchFamily="18" charset="0"/>
                <a:cs typeface="Times New Roman" panose="02020603050405020304" pitchFamily="18" charset="0"/>
              </a:rPr>
              <a:t>3</a:t>
            </a:r>
            <a:r>
              <a:rPr lang="en-US" altLang="en-US" dirty="0">
                <a:solidFill>
                  <a:srgbClr val="000000"/>
                </a:solidFill>
                <a:latin typeface="Calibri" panose="020F0502020204030204" pitchFamily="34" charset="0"/>
                <a:ea typeface="Times New Roman" panose="02020603050405020304" pitchFamily="18" charset="0"/>
                <a:cs typeface="Times New Roman" panose="02020603050405020304" pitchFamily="18" charset="0"/>
              </a:rPr>
              <a:t>) Ability to provide wider ranges of useable IPs to our enterprise customers which means potential for new business opportunities. </a:t>
            </a:r>
            <a:endParaRPr lang="en-US" altLang="en-US" sz="2800" dirty="0">
              <a:latin typeface="Arial" panose="020B0604020202020204" pitchFamily="34" charset="0"/>
            </a:endParaRPr>
          </a:p>
        </p:txBody>
      </p:sp>
      <p:sp>
        <p:nvSpPr>
          <p:cNvPr id="5" name="Rectangle 4"/>
          <p:cNvSpPr/>
          <p:nvPr/>
        </p:nvSpPr>
        <p:spPr>
          <a:xfrm>
            <a:off x="546518" y="2643187"/>
            <a:ext cx="8229600" cy="1754326"/>
          </a:xfrm>
          <a:prstGeom prst="rect">
            <a:avLst/>
          </a:prstGeom>
        </p:spPr>
        <p:txBody>
          <a:bodyPr>
            <a:spAutoFit/>
          </a:bodyPr>
          <a:lstStyle/>
          <a:p>
            <a:r>
              <a:rPr lang="en-US" dirty="0">
                <a:solidFill>
                  <a:srgbClr val="000000"/>
                </a:solidFill>
                <a:latin typeface="Calibri" panose="020F0502020204030204" pitchFamily="34" charset="0"/>
                <a:ea typeface="Times New Roman" panose="02020603050405020304" pitchFamily="18" charset="0"/>
                <a:cs typeface="Times New Roman" panose="02020603050405020304" pitchFamily="18" charset="0"/>
              </a:rPr>
              <a:t>4</a:t>
            </a:r>
            <a:r>
              <a:rPr lang="en-US" dirty="0" smtClean="0">
                <a:solidFill>
                  <a:srgbClr val="000000"/>
                </a:solidFill>
                <a:latin typeface="Calibri" panose="020F0502020204030204" pitchFamily="34" charset="0"/>
                <a:ea typeface="Times New Roman" panose="02020603050405020304" pitchFamily="18" charset="0"/>
                <a:cs typeface="Times New Roman" panose="02020603050405020304" pitchFamily="18" charset="0"/>
              </a:rPr>
              <a:t>) </a:t>
            </a:r>
            <a:r>
              <a:rPr lang="en-US" dirty="0" smtClean="0">
                <a:solidFill>
                  <a:srgbClr val="222222"/>
                </a:solidFill>
                <a:latin typeface="Calibri" panose="020F0502020204030204" pitchFamily="34" charset="0"/>
                <a:ea typeface="Times New Roman" panose="02020603050405020304" pitchFamily="18" charset="0"/>
              </a:rPr>
              <a:t>To enhance security the NATTING proportion b/w the Private to Public IP’s in the network needs t be reduced. This requires huge numbers of Public IP’s to be purchased which were not available with RIPE &amp; acquiring the same from Open market would incur huge costs. </a:t>
            </a:r>
          </a:p>
          <a:p>
            <a:r>
              <a:rPr lang="en-US" dirty="0" smtClean="0">
                <a:solidFill>
                  <a:srgbClr val="222222"/>
                </a:solidFill>
                <a:latin typeface="Calibri" panose="020F0502020204030204" pitchFamily="34" charset="0"/>
                <a:ea typeface="Times New Roman" panose="02020603050405020304" pitchFamily="18" charset="0"/>
              </a:rPr>
              <a:t>This will be resolved with the induction of the IPv6 in the Network as this will eliminate the issue of IP scarcity.</a:t>
            </a:r>
            <a:endParaRPr lang="en-US" dirty="0">
              <a:latin typeface="Calibri" panose="020F0502020204030204" pitchFamily="34" charset="0"/>
            </a:endParaRPr>
          </a:p>
        </p:txBody>
      </p:sp>
    </p:spTree>
    <p:extLst>
      <p:ext uri="{BB962C8B-B14F-4D97-AF65-F5344CB8AC3E}">
        <p14:creationId xmlns:p14="http://schemas.microsoft.com/office/powerpoint/2010/main" val="1040020016"/>
      </p:ext>
    </p:extLst>
  </p:cSld>
  <p:clrMapOvr>
    <a:masterClrMapping/>
  </p:clrMapOvr>
  <p:transition xmlns:p14="http://schemas.microsoft.com/office/powerpoint/2010/main" spd="slow" advClick="0">
    <p:push dir="u"/>
  </p:transitio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randombar(horizontal)">
                                      <p:cBhvr>
                                        <p:cTn id="7" dur="500"/>
                                        <p:tgtEl>
                                          <p:spTgt spid="2"/>
                                        </p:tgtEl>
                                      </p:cBhvr>
                                    </p:animEffect>
                                  </p:childTnLst>
                                </p:cTn>
                              </p:par>
                              <p:par>
                                <p:cTn id="8" presetID="14" presetClass="entr" presetSubtype="10"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randombar(horizontal)">
                                      <p:cBhvr>
                                        <p:cTn id="10" dur="500"/>
                                        <p:tgtEl>
                                          <p:spTgt spid="4"/>
                                        </p:tgtEl>
                                      </p:cBhvr>
                                    </p:animEffect>
                                  </p:childTnLst>
                                </p:cTn>
                              </p:par>
                              <p:par>
                                <p:cTn id="11" presetID="14" presetClass="entr" presetSubtype="10" fill="hold" grpId="0" nodeType="with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randombar(horizontal)">
                                      <p:cBhvr>
                                        <p:cTn id="13"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P spid="5" grpId="0"/>
    </p:bldLst>
  </p:timing>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Title 4"/>
          <p:cNvSpPr>
            <a:spLocks noGrp="1"/>
          </p:cNvSpPr>
          <p:nvPr>
            <p:ph type="title"/>
          </p:nvPr>
        </p:nvSpPr>
        <p:spPr>
          <a:xfrm>
            <a:off x="2438400" y="769323"/>
            <a:ext cx="4459165" cy="715962"/>
          </a:xfrm>
        </p:spPr>
        <p:txBody>
          <a:bodyPr/>
          <a:lstStyle/>
          <a:p>
            <a:pPr algn="ctr"/>
            <a:r>
              <a:rPr lang="en-US" sz="3200" u="sng" dirty="0" smtClean="0">
                <a:solidFill>
                  <a:schemeClr val="tx1"/>
                </a:solidFill>
                <a:latin typeface="Calibri" panose="020F0502020204030204" pitchFamily="34" charset="0"/>
              </a:rPr>
              <a:t>IPv6 Transition Approach</a:t>
            </a:r>
            <a:endParaRPr lang="en-US" sz="3200" u="sng" dirty="0">
              <a:solidFill>
                <a:schemeClr val="tx1"/>
              </a:solidFill>
              <a:latin typeface="Calibri" panose="020F0502020204030204" pitchFamily="34" charset="0"/>
            </a:endParaRPr>
          </a:p>
        </p:txBody>
      </p:sp>
      <p:sp>
        <p:nvSpPr>
          <p:cNvPr id="4" name="Slide Number Placeholder 3"/>
          <p:cNvSpPr>
            <a:spLocks noGrp="1"/>
          </p:cNvSpPr>
          <p:nvPr>
            <p:ph type="sldNum" sz="quarter" idx="12"/>
          </p:nvPr>
        </p:nvSpPr>
        <p:spPr/>
        <p:txBody>
          <a:bodyPr/>
          <a:lstStyle/>
          <a:p>
            <a:fld id="{5BA54B1A-8DC1-4B4A-8EBE-AAF48BBBF601}" type="slidenum">
              <a:rPr lang="en-US" smtClean="0">
                <a:latin typeface="Arial" pitchFamily="34" charset="0"/>
                <a:cs typeface="Arial" pitchFamily="34" charset="0"/>
              </a:rPr>
              <a:pPr/>
              <a:t>6</a:t>
            </a:fld>
            <a:endParaRPr lang="en-US" dirty="0">
              <a:latin typeface="Arial" pitchFamily="34" charset="0"/>
              <a:cs typeface="Arial" pitchFamily="34" charset="0"/>
            </a:endParaRPr>
          </a:p>
        </p:txBody>
      </p:sp>
      <p:grpSp>
        <p:nvGrpSpPr>
          <p:cNvPr id="2" name="Group 1"/>
          <p:cNvGrpSpPr/>
          <p:nvPr/>
        </p:nvGrpSpPr>
        <p:grpSpPr>
          <a:xfrm>
            <a:off x="685071" y="1801632"/>
            <a:ext cx="2468880" cy="4687111"/>
            <a:chOff x="685071" y="1801632"/>
            <a:chExt cx="2468880" cy="4529179"/>
          </a:xfrm>
        </p:grpSpPr>
        <p:sp>
          <p:nvSpPr>
            <p:cNvPr id="8" name="Pentagon 7"/>
            <p:cNvSpPr/>
            <p:nvPr/>
          </p:nvSpPr>
          <p:spPr>
            <a:xfrm rot="5400000">
              <a:off x="1599471" y="1610579"/>
              <a:ext cx="640080" cy="2011680"/>
            </a:xfrm>
            <a:prstGeom prst="homePlate">
              <a:avLst/>
            </a:prstGeom>
            <a:solidFill>
              <a:schemeClr val="bg2"/>
            </a:solidFill>
            <a:ln w="3175" cap="flat" cmpd="sng" algn="ctr">
              <a:noFill/>
              <a:prstDash val="solid"/>
            </a:ln>
            <a:effectLst/>
          </p:spPr>
          <p:txBody>
            <a:bodyPr lIns="0" tIns="0" rIns="0" bIns="0" rtlCol="0" anchor="ctr" anchorCtr="0"/>
            <a:lstStyle/>
            <a:p>
              <a:pPr>
                <a:buClr>
                  <a:schemeClr val="tx2"/>
                </a:buClr>
                <a:defRPr/>
              </a:pPr>
              <a:endParaRPr lang="en-US" sz="1000" b="1" kern="0" dirty="0" smtClean="0">
                <a:solidFill>
                  <a:schemeClr val="accent2"/>
                </a:solidFill>
                <a:latin typeface="Arial" pitchFamily="34" charset="0"/>
                <a:cs typeface="Arial" pitchFamily="34" charset="0"/>
              </a:endParaRPr>
            </a:p>
          </p:txBody>
        </p:sp>
        <p:sp>
          <p:nvSpPr>
            <p:cNvPr id="9" name="Rectangle 8"/>
            <p:cNvSpPr/>
            <p:nvPr/>
          </p:nvSpPr>
          <p:spPr>
            <a:xfrm>
              <a:off x="787179" y="3414966"/>
              <a:ext cx="2264664" cy="2915845"/>
            </a:xfrm>
            <a:prstGeom prst="rect">
              <a:avLst/>
            </a:prstGeom>
            <a:solidFill>
              <a:srgbClr val="F3F2E9"/>
            </a:solidFill>
            <a:ln w="3175" cap="flat" cmpd="sng" algn="ctr">
              <a:noFill/>
              <a:prstDash val="solid"/>
            </a:ln>
            <a:effectLst/>
          </p:spPr>
          <p:txBody>
            <a:bodyPr lIns="91440" tIns="91440" rIns="137160" bIns="45720" rtlCol="0" anchor="t" anchorCtr="0"/>
            <a:lstStyle/>
            <a:p>
              <a:pPr marL="169863" lvl="0" indent="-115888">
                <a:spcAft>
                  <a:spcPts val="1200"/>
                </a:spcAft>
                <a:buClr>
                  <a:schemeClr val="tx2"/>
                </a:buClr>
                <a:buSzPct val="125000"/>
                <a:buFont typeface="Arial" pitchFamily="34" charset="0"/>
                <a:buChar char="•"/>
                <a:defRPr/>
              </a:pPr>
              <a:endParaRPr lang="en-US" sz="1200" kern="0" dirty="0" smtClean="0">
                <a:solidFill>
                  <a:srgbClr val="49443E">
                    <a:lumMod val="75000"/>
                  </a:srgbClr>
                </a:solidFill>
                <a:latin typeface="Arial" pitchFamily="34" charset="0"/>
                <a:cs typeface="Arial" pitchFamily="34" charset="0"/>
              </a:endParaRPr>
            </a:p>
            <a:p>
              <a:pPr marL="169863" lvl="0" indent="-115888">
                <a:spcAft>
                  <a:spcPts val="1200"/>
                </a:spcAft>
                <a:buClr>
                  <a:schemeClr val="tx2"/>
                </a:buClr>
                <a:buSzPct val="125000"/>
                <a:buFont typeface="Arial" pitchFamily="34" charset="0"/>
                <a:buChar char="•"/>
                <a:defRPr/>
              </a:pPr>
              <a:r>
                <a:rPr lang="en-US" sz="1200" kern="0" dirty="0" smtClean="0">
                  <a:solidFill>
                    <a:srgbClr val="49443E">
                      <a:lumMod val="75000"/>
                    </a:srgbClr>
                  </a:solidFill>
                  <a:latin typeface="Arial" pitchFamily="34" charset="0"/>
                  <a:cs typeface="Arial" pitchFamily="34" charset="0"/>
                </a:rPr>
                <a:t>Implement centralized BNG model for all fixed residential</a:t>
              </a:r>
            </a:p>
            <a:p>
              <a:pPr marL="169863" lvl="0" indent="-115888">
                <a:spcAft>
                  <a:spcPts val="1200"/>
                </a:spcAft>
                <a:buClr>
                  <a:schemeClr val="tx2"/>
                </a:buClr>
                <a:buSzPct val="125000"/>
                <a:buFont typeface="Arial" pitchFamily="34" charset="0"/>
                <a:buChar char="•"/>
                <a:defRPr/>
              </a:pPr>
              <a:r>
                <a:rPr lang="en-US" sz="1200" kern="0" dirty="0" smtClean="0">
                  <a:solidFill>
                    <a:srgbClr val="49443E">
                      <a:lumMod val="75000"/>
                    </a:srgbClr>
                  </a:solidFill>
                  <a:latin typeface="Arial" pitchFamily="34" charset="0"/>
                  <a:cs typeface="Arial" pitchFamily="34" charset="0"/>
                </a:rPr>
                <a:t>Reclaim poorly-used </a:t>
              </a:r>
              <a:br>
                <a:rPr lang="en-US" sz="1200" kern="0" dirty="0" smtClean="0">
                  <a:solidFill>
                    <a:srgbClr val="49443E">
                      <a:lumMod val="75000"/>
                    </a:srgbClr>
                  </a:solidFill>
                  <a:latin typeface="Arial" pitchFamily="34" charset="0"/>
                  <a:cs typeface="Arial" pitchFamily="34" charset="0"/>
                </a:rPr>
              </a:br>
              <a:r>
                <a:rPr lang="en-US" sz="1200" kern="0" dirty="0" smtClean="0">
                  <a:solidFill>
                    <a:srgbClr val="49443E">
                      <a:lumMod val="75000"/>
                    </a:srgbClr>
                  </a:solidFill>
                  <a:latin typeface="Arial" pitchFamily="34" charset="0"/>
                  <a:cs typeface="Arial" pitchFamily="34" charset="0"/>
                </a:rPr>
                <a:t>IPv4 address blocks</a:t>
              </a:r>
            </a:p>
            <a:p>
              <a:pPr marL="169863" lvl="0" indent="-115888">
                <a:spcAft>
                  <a:spcPts val="1200"/>
                </a:spcAft>
                <a:buClr>
                  <a:schemeClr val="tx2"/>
                </a:buClr>
                <a:buSzPct val="125000"/>
                <a:buFont typeface="Arial" pitchFamily="34" charset="0"/>
                <a:buChar char="•"/>
                <a:defRPr/>
              </a:pPr>
              <a:r>
                <a:rPr lang="en-US" sz="1200" kern="0" dirty="0" smtClean="0">
                  <a:solidFill>
                    <a:srgbClr val="49443E">
                      <a:lumMod val="75000"/>
                    </a:srgbClr>
                  </a:solidFill>
                  <a:latin typeface="Arial" pitchFamily="34" charset="0"/>
                  <a:cs typeface="Arial" pitchFamily="34" charset="0"/>
                </a:rPr>
                <a:t>Continue Using Private IPv4 for mobile data with NAT</a:t>
              </a:r>
            </a:p>
            <a:p>
              <a:pPr marL="169863" lvl="0" indent="-115888">
                <a:spcAft>
                  <a:spcPts val="1200"/>
                </a:spcAft>
                <a:buClr>
                  <a:schemeClr val="tx2"/>
                </a:buClr>
                <a:buSzPct val="125000"/>
                <a:buFont typeface="Arial" pitchFamily="34" charset="0"/>
                <a:buChar char="•"/>
                <a:defRPr/>
              </a:pPr>
              <a:r>
                <a:rPr lang="en-US" sz="1200" kern="0" dirty="0" smtClean="0">
                  <a:solidFill>
                    <a:srgbClr val="49443E">
                      <a:lumMod val="75000"/>
                    </a:srgbClr>
                  </a:solidFill>
                  <a:latin typeface="Arial" pitchFamily="34" charset="0"/>
                  <a:cs typeface="Arial" pitchFamily="34" charset="0"/>
                </a:rPr>
                <a:t>Migrate the Mobile IPv4 addresses allocation to MPLS/VPN</a:t>
              </a:r>
            </a:p>
          </p:txBody>
        </p:sp>
        <p:sp>
          <p:nvSpPr>
            <p:cNvPr id="10" name="Rectangle 9"/>
            <p:cNvSpPr/>
            <p:nvPr/>
          </p:nvSpPr>
          <p:spPr>
            <a:xfrm>
              <a:off x="730791" y="2893053"/>
              <a:ext cx="2377440" cy="702674"/>
            </a:xfrm>
            <a:prstGeom prst="rect">
              <a:avLst/>
            </a:prstGeom>
            <a:solidFill>
              <a:schemeClr val="accent4"/>
            </a:solidFill>
            <a:ln w="3175" cap="flat" cmpd="sng" algn="ctr">
              <a:solidFill>
                <a:schemeClr val="tx2">
                  <a:lumMod val="60000"/>
                  <a:lumOff val="40000"/>
                </a:schemeClr>
              </a:solidFill>
              <a:prstDash val="solid"/>
            </a:ln>
            <a:effectLst>
              <a:outerShdw blurRad="50800" dist="25400" dir="2700000" algn="tl" rotWithShape="0">
                <a:prstClr val="black">
                  <a:alpha val="40000"/>
                </a:prstClr>
              </a:outerShdw>
            </a:effectLst>
          </p:spPr>
          <p:txBody>
            <a:bodyPr rtlCol="0" anchor="ctr"/>
            <a:lstStyle/>
            <a:p>
              <a:pPr algn="ctr">
                <a:buClr>
                  <a:schemeClr val="tx2"/>
                </a:buClr>
                <a:defRPr/>
              </a:pPr>
              <a:r>
                <a:rPr lang="en-US" sz="1400" b="1" kern="0" dirty="0" smtClean="0">
                  <a:solidFill>
                    <a:schemeClr val="bg1"/>
                  </a:solidFill>
                  <a:latin typeface="Arial" pitchFamily="34" charset="0"/>
                  <a:cs typeface="Arial" pitchFamily="34" charset="0"/>
                </a:rPr>
                <a:t>Private &amp; Public IPv4 optimization</a:t>
              </a:r>
            </a:p>
          </p:txBody>
        </p:sp>
        <p:sp>
          <p:nvSpPr>
            <p:cNvPr id="11" name="Rectangle 10"/>
            <p:cNvSpPr/>
            <p:nvPr/>
          </p:nvSpPr>
          <p:spPr>
            <a:xfrm>
              <a:off x="685071" y="1801632"/>
              <a:ext cx="2468880" cy="817603"/>
            </a:xfrm>
            <a:prstGeom prst="rect">
              <a:avLst/>
            </a:prstGeom>
            <a:solidFill>
              <a:schemeClr val="accent1"/>
            </a:solidFill>
            <a:ln w="3175" cap="flat" cmpd="sng" algn="ctr">
              <a:solidFill>
                <a:schemeClr val="tx2">
                  <a:lumMod val="60000"/>
                  <a:lumOff val="40000"/>
                </a:schemeClr>
              </a:solidFill>
              <a:prstDash val="solid"/>
            </a:ln>
            <a:effectLst>
              <a:outerShdw blurRad="50800" dist="25400" dir="2700000" algn="tl" rotWithShape="0">
                <a:prstClr val="black">
                  <a:alpha val="40000"/>
                </a:prstClr>
              </a:outerShdw>
            </a:effectLst>
          </p:spPr>
          <p:txBody>
            <a:bodyPr rtlCol="0" anchor="ctr"/>
            <a:lstStyle/>
            <a:p>
              <a:pPr algn="ctr">
                <a:defRPr/>
              </a:pPr>
              <a:r>
                <a:rPr lang="en-US" sz="1400" b="1" kern="0" dirty="0" smtClean="0">
                  <a:solidFill>
                    <a:schemeClr val="bg1"/>
                  </a:solidFill>
                  <a:latin typeface="Arial" pitchFamily="34" charset="0"/>
                  <a:cs typeface="Arial" pitchFamily="34" charset="0"/>
                </a:rPr>
                <a:t>Save on IPv4 </a:t>
              </a:r>
              <a:br>
                <a:rPr lang="en-US" sz="1400" b="1" kern="0" dirty="0" smtClean="0">
                  <a:solidFill>
                    <a:schemeClr val="bg1"/>
                  </a:solidFill>
                  <a:latin typeface="Arial" pitchFamily="34" charset="0"/>
                  <a:cs typeface="Arial" pitchFamily="34" charset="0"/>
                </a:rPr>
              </a:br>
              <a:r>
                <a:rPr lang="en-US" sz="1400" b="1" kern="0" dirty="0" smtClean="0">
                  <a:solidFill>
                    <a:schemeClr val="bg1"/>
                  </a:solidFill>
                  <a:latin typeface="Arial" pitchFamily="34" charset="0"/>
                  <a:cs typeface="Arial" pitchFamily="34" charset="0"/>
                </a:rPr>
                <a:t>Address Consumption</a:t>
              </a:r>
            </a:p>
          </p:txBody>
        </p:sp>
      </p:grpSp>
      <p:grpSp>
        <p:nvGrpSpPr>
          <p:cNvPr id="3" name="Group 2"/>
          <p:cNvGrpSpPr/>
          <p:nvPr/>
        </p:nvGrpSpPr>
        <p:grpSpPr>
          <a:xfrm>
            <a:off x="3272768" y="1801632"/>
            <a:ext cx="2468880" cy="4721088"/>
            <a:chOff x="3272768" y="1801632"/>
            <a:chExt cx="2468880" cy="4721088"/>
          </a:xfrm>
        </p:grpSpPr>
        <p:sp>
          <p:nvSpPr>
            <p:cNvPr id="12" name="Pentagon 11"/>
            <p:cNvSpPr/>
            <p:nvPr/>
          </p:nvSpPr>
          <p:spPr>
            <a:xfrm rot="5400000">
              <a:off x="4187168" y="1610580"/>
              <a:ext cx="640080" cy="2011680"/>
            </a:xfrm>
            <a:prstGeom prst="homePlate">
              <a:avLst/>
            </a:prstGeom>
            <a:solidFill>
              <a:schemeClr val="bg2"/>
            </a:solidFill>
            <a:ln w="3175" cap="flat" cmpd="sng" algn="ctr">
              <a:noFill/>
              <a:prstDash val="solid"/>
            </a:ln>
            <a:effectLst/>
          </p:spPr>
          <p:txBody>
            <a:bodyPr lIns="0" tIns="0" rIns="0" bIns="0" rtlCol="0" anchor="ctr" anchorCtr="0"/>
            <a:lstStyle/>
            <a:p>
              <a:pPr>
                <a:buClr>
                  <a:schemeClr val="tx2"/>
                </a:buClr>
                <a:defRPr/>
              </a:pPr>
              <a:endParaRPr lang="en-US" sz="1000" b="1" kern="0" dirty="0" smtClean="0">
                <a:solidFill>
                  <a:schemeClr val="accent2"/>
                </a:solidFill>
                <a:latin typeface="Arial" pitchFamily="34" charset="0"/>
                <a:cs typeface="Arial" pitchFamily="34" charset="0"/>
              </a:endParaRPr>
            </a:p>
          </p:txBody>
        </p:sp>
        <p:sp>
          <p:nvSpPr>
            <p:cNvPr id="13" name="Rectangle 12"/>
            <p:cNvSpPr/>
            <p:nvPr/>
          </p:nvSpPr>
          <p:spPr>
            <a:xfrm>
              <a:off x="3374876" y="3505200"/>
              <a:ext cx="2264664" cy="3017520"/>
            </a:xfrm>
            <a:prstGeom prst="rect">
              <a:avLst/>
            </a:prstGeom>
            <a:solidFill>
              <a:srgbClr val="F3F2E9"/>
            </a:solidFill>
            <a:ln w="3175" cap="flat" cmpd="sng" algn="ctr">
              <a:noFill/>
              <a:prstDash val="solid"/>
            </a:ln>
            <a:effectLst/>
          </p:spPr>
          <p:txBody>
            <a:bodyPr lIns="91440" tIns="91440" rIns="137160" bIns="45720" rtlCol="0" anchor="t" anchorCtr="0"/>
            <a:lstStyle/>
            <a:p>
              <a:pPr marL="169863" lvl="0" indent="-115888">
                <a:spcAft>
                  <a:spcPts val="1200"/>
                </a:spcAft>
                <a:buClr>
                  <a:schemeClr val="tx2"/>
                </a:buClr>
                <a:buSzPct val="125000"/>
                <a:buFont typeface="Arial" pitchFamily="34" charset="0"/>
                <a:buChar char="•"/>
                <a:defRPr/>
              </a:pPr>
              <a:endParaRPr lang="en-US" sz="1200" kern="0" dirty="0" smtClean="0">
                <a:solidFill>
                  <a:srgbClr val="49443E">
                    <a:lumMod val="75000"/>
                  </a:srgbClr>
                </a:solidFill>
                <a:latin typeface="Arial" pitchFamily="34" charset="0"/>
                <a:cs typeface="Arial" pitchFamily="34" charset="0"/>
              </a:endParaRPr>
            </a:p>
            <a:p>
              <a:pPr marL="169863" lvl="0" indent="-115888">
                <a:spcAft>
                  <a:spcPts val="1200"/>
                </a:spcAft>
                <a:buClr>
                  <a:schemeClr val="tx2"/>
                </a:buClr>
                <a:buSzPct val="125000"/>
                <a:buFont typeface="Arial" pitchFamily="34" charset="0"/>
                <a:buChar char="•"/>
                <a:defRPr/>
              </a:pPr>
              <a:r>
                <a:rPr lang="en-US" sz="1200" kern="0" dirty="0" smtClean="0">
                  <a:solidFill>
                    <a:srgbClr val="49443E">
                      <a:lumMod val="75000"/>
                    </a:srgbClr>
                  </a:solidFill>
                  <a:latin typeface="Arial" pitchFamily="34" charset="0"/>
                  <a:cs typeface="Arial" pitchFamily="34" charset="0"/>
                </a:rPr>
                <a:t> Use 6vPE / 6PE in the IP Core  layer.</a:t>
              </a:r>
            </a:p>
            <a:p>
              <a:pPr marL="169863" lvl="0" indent="-115888">
                <a:spcAft>
                  <a:spcPts val="1200"/>
                </a:spcAft>
                <a:buClr>
                  <a:schemeClr val="tx2"/>
                </a:buClr>
                <a:buSzPct val="125000"/>
                <a:buFont typeface="Arial" pitchFamily="34" charset="0"/>
                <a:buChar char="•"/>
                <a:defRPr/>
              </a:pPr>
              <a:r>
                <a:rPr lang="en-US" sz="1200" kern="0" dirty="0" smtClean="0">
                  <a:solidFill>
                    <a:srgbClr val="49443E">
                      <a:lumMod val="75000"/>
                    </a:srgbClr>
                  </a:solidFill>
                  <a:latin typeface="Arial" pitchFamily="34" charset="0"/>
                  <a:cs typeface="Arial" pitchFamily="34" charset="0"/>
                </a:rPr>
                <a:t>Enable IPv6 DS on the BNG for fixed residential</a:t>
              </a:r>
            </a:p>
            <a:p>
              <a:pPr marL="169863" lvl="0" indent="-115888">
                <a:spcAft>
                  <a:spcPts val="1200"/>
                </a:spcAft>
                <a:buClr>
                  <a:schemeClr val="tx2"/>
                </a:buClr>
                <a:buSzPct val="125000"/>
                <a:buFont typeface="Arial" pitchFamily="34" charset="0"/>
                <a:buChar char="•"/>
                <a:defRPr/>
              </a:pPr>
              <a:r>
                <a:rPr lang="en-US" sz="1200" kern="0" dirty="0" smtClean="0">
                  <a:solidFill>
                    <a:srgbClr val="49443E">
                      <a:lumMod val="75000"/>
                    </a:srgbClr>
                  </a:solidFill>
                  <a:latin typeface="Arial" pitchFamily="34" charset="0"/>
                  <a:cs typeface="Arial" pitchFamily="34" charset="0"/>
                </a:rPr>
                <a:t>Enable IPv6 DS on the Mobile GWs for mobile users</a:t>
              </a:r>
            </a:p>
            <a:p>
              <a:pPr marL="169863" lvl="0" indent="-115888">
                <a:spcAft>
                  <a:spcPts val="1200"/>
                </a:spcAft>
                <a:buClr>
                  <a:schemeClr val="tx2"/>
                </a:buClr>
                <a:buSzPct val="125000"/>
                <a:buFont typeface="Arial" pitchFamily="34" charset="0"/>
                <a:buChar char="•"/>
                <a:defRPr/>
              </a:pPr>
              <a:r>
                <a:rPr lang="en-US" sz="1200" kern="0" dirty="0" smtClean="0">
                  <a:solidFill>
                    <a:srgbClr val="49443E">
                      <a:lumMod val="75000"/>
                    </a:srgbClr>
                  </a:solidFill>
                  <a:latin typeface="Arial" pitchFamily="34" charset="0"/>
                  <a:cs typeface="Arial" pitchFamily="34" charset="0"/>
                </a:rPr>
                <a:t>Enable IPv6 DS for enterprise customer on the Service edge </a:t>
              </a:r>
            </a:p>
            <a:p>
              <a:pPr marL="169863" lvl="0" indent="-115888">
                <a:spcAft>
                  <a:spcPts val="1200"/>
                </a:spcAft>
                <a:buClr>
                  <a:schemeClr val="tx2"/>
                </a:buClr>
                <a:buSzPct val="125000"/>
                <a:defRPr/>
              </a:pPr>
              <a:endParaRPr lang="en-US" sz="1200" kern="0" dirty="0" smtClean="0">
                <a:solidFill>
                  <a:srgbClr val="49443E">
                    <a:lumMod val="75000"/>
                  </a:srgbClr>
                </a:solidFill>
                <a:latin typeface="Arial" pitchFamily="34" charset="0"/>
                <a:cs typeface="Arial" pitchFamily="34" charset="0"/>
              </a:endParaRPr>
            </a:p>
          </p:txBody>
        </p:sp>
        <p:sp>
          <p:nvSpPr>
            <p:cNvPr id="14" name="Rectangle 13"/>
            <p:cNvSpPr/>
            <p:nvPr/>
          </p:nvSpPr>
          <p:spPr>
            <a:xfrm>
              <a:off x="3318488" y="2958960"/>
              <a:ext cx="2377440" cy="704088"/>
            </a:xfrm>
            <a:prstGeom prst="rect">
              <a:avLst/>
            </a:prstGeom>
            <a:solidFill>
              <a:schemeClr val="accent4"/>
            </a:solidFill>
            <a:ln w="3175" cap="flat" cmpd="sng" algn="ctr">
              <a:solidFill>
                <a:schemeClr val="tx2">
                  <a:lumMod val="60000"/>
                  <a:lumOff val="40000"/>
                </a:schemeClr>
              </a:solidFill>
              <a:prstDash val="solid"/>
            </a:ln>
            <a:effectLst>
              <a:outerShdw blurRad="50800" dist="25400" dir="2700000" algn="tl" rotWithShape="0">
                <a:prstClr val="black">
                  <a:alpha val="40000"/>
                </a:prstClr>
              </a:outerShdw>
            </a:effectLst>
          </p:spPr>
          <p:txBody>
            <a:bodyPr rtlCol="0" anchor="ctr"/>
            <a:lstStyle/>
            <a:p>
              <a:pPr algn="ctr">
                <a:buClr>
                  <a:schemeClr val="tx2"/>
                </a:buClr>
                <a:defRPr/>
              </a:pPr>
              <a:r>
                <a:rPr lang="en-US" sz="1400" b="1" kern="0" dirty="0" smtClean="0">
                  <a:solidFill>
                    <a:schemeClr val="bg1"/>
                  </a:solidFill>
                  <a:latin typeface="Arial" pitchFamily="34" charset="0"/>
                  <a:cs typeface="Arial" pitchFamily="34" charset="0"/>
                </a:rPr>
                <a:t>Enabling IPv6 in Core, Edge and IGW</a:t>
              </a:r>
            </a:p>
          </p:txBody>
        </p:sp>
        <p:sp>
          <p:nvSpPr>
            <p:cNvPr id="15" name="Rectangle 14"/>
            <p:cNvSpPr/>
            <p:nvPr/>
          </p:nvSpPr>
          <p:spPr>
            <a:xfrm>
              <a:off x="3272768" y="1801632"/>
              <a:ext cx="2468880" cy="813816"/>
            </a:xfrm>
            <a:prstGeom prst="rect">
              <a:avLst/>
            </a:prstGeom>
            <a:solidFill>
              <a:schemeClr val="accent1"/>
            </a:solidFill>
            <a:ln w="3175" cap="flat" cmpd="sng" algn="ctr">
              <a:solidFill>
                <a:schemeClr val="tx2">
                  <a:lumMod val="60000"/>
                  <a:lumOff val="40000"/>
                </a:schemeClr>
              </a:solidFill>
              <a:prstDash val="solid"/>
            </a:ln>
            <a:effectLst>
              <a:outerShdw blurRad="50800" dist="25400" dir="2700000" algn="tl" rotWithShape="0">
                <a:prstClr val="black">
                  <a:alpha val="40000"/>
                </a:prstClr>
              </a:outerShdw>
            </a:effectLst>
          </p:spPr>
          <p:txBody>
            <a:bodyPr rtlCol="0" anchor="ctr"/>
            <a:lstStyle/>
            <a:p>
              <a:pPr algn="ctr">
                <a:defRPr/>
              </a:pPr>
              <a:r>
                <a:rPr lang="en-US" sz="1400" b="1" kern="0" dirty="0" smtClean="0">
                  <a:solidFill>
                    <a:schemeClr val="bg1"/>
                  </a:solidFill>
                  <a:latin typeface="Arial" pitchFamily="34" charset="0"/>
                  <a:cs typeface="Arial" pitchFamily="34" charset="0"/>
                </a:rPr>
                <a:t>Offer IPv4 /IPv6 Dual Stack</a:t>
              </a:r>
            </a:p>
          </p:txBody>
        </p:sp>
      </p:grpSp>
      <p:grpSp>
        <p:nvGrpSpPr>
          <p:cNvPr id="6" name="Group 5"/>
          <p:cNvGrpSpPr/>
          <p:nvPr/>
        </p:nvGrpSpPr>
        <p:grpSpPr>
          <a:xfrm>
            <a:off x="5860465" y="1832112"/>
            <a:ext cx="2491740" cy="4721088"/>
            <a:chOff x="5860465" y="1801632"/>
            <a:chExt cx="2491740" cy="4721088"/>
          </a:xfrm>
        </p:grpSpPr>
        <p:sp>
          <p:nvSpPr>
            <p:cNvPr id="16" name="Pentagon 15"/>
            <p:cNvSpPr/>
            <p:nvPr/>
          </p:nvSpPr>
          <p:spPr>
            <a:xfrm rot="5400000">
              <a:off x="6774865" y="1610580"/>
              <a:ext cx="640080" cy="2011680"/>
            </a:xfrm>
            <a:prstGeom prst="homePlate">
              <a:avLst/>
            </a:prstGeom>
            <a:solidFill>
              <a:schemeClr val="bg2"/>
            </a:solidFill>
            <a:ln w="3175" cap="flat" cmpd="sng" algn="ctr">
              <a:noFill/>
              <a:prstDash val="solid"/>
            </a:ln>
            <a:effectLst/>
          </p:spPr>
          <p:txBody>
            <a:bodyPr lIns="0" tIns="0" rIns="0" bIns="0" rtlCol="0" anchor="ctr" anchorCtr="0"/>
            <a:lstStyle/>
            <a:p>
              <a:pPr>
                <a:buClr>
                  <a:schemeClr val="tx2"/>
                </a:buClr>
                <a:defRPr/>
              </a:pPr>
              <a:endParaRPr lang="en-US" sz="1000" b="1" kern="0" dirty="0" smtClean="0">
                <a:solidFill>
                  <a:schemeClr val="accent2"/>
                </a:solidFill>
                <a:latin typeface="Arial" pitchFamily="34" charset="0"/>
                <a:cs typeface="Arial" pitchFamily="34" charset="0"/>
              </a:endParaRPr>
            </a:p>
          </p:txBody>
        </p:sp>
        <p:sp>
          <p:nvSpPr>
            <p:cNvPr id="17" name="Rectangle 16"/>
            <p:cNvSpPr/>
            <p:nvPr/>
          </p:nvSpPr>
          <p:spPr>
            <a:xfrm>
              <a:off x="5962573" y="3505200"/>
              <a:ext cx="2264664" cy="3017520"/>
            </a:xfrm>
            <a:prstGeom prst="rect">
              <a:avLst/>
            </a:prstGeom>
            <a:solidFill>
              <a:srgbClr val="F3F2E9"/>
            </a:solidFill>
            <a:ln w="3175" cap="flat" cmpd="sng" algn="ctr">
              <a:noFill/>
              <a:prstDash val="solid"/>
            </a:ln>
            <a:effectLst/>
          </p:spPr>
          <p:txBody>
            <a:bodyPr lIns="91440" tIns="91440" rIns="137160" bIns="45720" rtlCol="0" anchor="t" anchorCtr="0"/>
            <a:lstStyle/>
            <a:p>
              <a:pPr marL="169863" lvl="0" indent="-115888">
                <a:spcAft>
                  <a:spcPts val="1200"/>
                </a:spcAft>
                <a:buClr>
                  <a:schemeClr val="tx2"/>
                </a:buClr>
                <a:buSzPct val="125000"/>
                <a:buFont typeface="Arial" pitchFamily="34" charset="0"/>
                <a:buChar char="•"/>
                <a:defRPr/>
              </a:pPr>
              <a:endParaRPr lang="en-US" sz="1200" kern="0" dirty="0" smtClean="0">
                <a:solidFill>
                  <a:srgbClr val="49443E">
                    <a:lumMod val="75000"/>
                  </a:srgbClr>
                </a:solidFill>
                <a:latin typeface="Arial" pitchFamily="34" charset="0"/>
                <a:cs typeface="Arial" pitchFamily="34" charset="0"/>
              </a:endParaRPr>
            </a:p>
          </p:txBody>
        </p:sp>
        <p:sp>
          <p:nvSpPr>
            <p:cNvPr id="18" name="Rectangle 17"/>
            <p:cNvSpPr/>
            <p:nvPr/>
          </p:nvSpPr>
          <p:spPr>
            <a:xfrm>
              <a:off x="5974765" y="2959667"/>
              <a:ext cx="2377440" cy="702674"/>
            </a:xfrm>
            <a:prstGeom prst="rect">
              <a:avLst/>
            </a:prstGeom>
            <a:solidFill>
              <a:schemeClr val="accent4"/>
            </a:solidFill>
            <a:ln w="3175" cap="flat" cmpd="sng" algn="ctr">
              <a:solidFill>
                <a:schemeClr val="tx2">
                  <a:lumMod val="60000"/>
                  <a:lumOff val="40000"/>
                </a:schemeClr>
              </a:solidFill>
              <a:prstDash val="solid"/>
            </a:ln>
            <a:effectLst>
              <a:outerShdw blurRad="50800" dist="25400" dir="2700000" algn="tl" rotWithShape="0">
                <a:prstClr val="black">
                  <a:alpha val="40000"/>
                </a:prstClr>
              </a:outerShdw>
            </a:effectLst>
          </p:spPr>
          <p:txBody>
            <a:bodyPr rtlCol="0" anchor="ctr"/>
            <a:lstStyle/>
            <a:p>
              <a:pPr algn="ctr">
                <a:buClr>
                  <a:schemeClr val="tx2"/>
                </a:buClr>
                <a:defRPr/>
              </a:pPr>
              <a:r>
                <a:rPr lang="en-US" sz="1400" b="1" kern="0" dirty="0" smtClean="0">
                  <a:solidFill>
                    <a:schemeClr val="bg1"/>
                  </a:solidFill>
                  <a:latin typeface="Arial" pitchFamily="34" charset="0"/>
                  <a:cs typeface="Arial" pitchFamily="34" charset="0"/>
                </a:rPr>
                <a:t>DS-Lite</a:t>
              </a:r>
            </a:p>
          </p:txBody>
        </p:sp>
        <p:sp>
          <p:nvSpPr>
            <p:cNvPr id="19" name="Rectangle 18"/>
            <p:cNvSpPr/>
            <p:nvPr/>
          </p:nvSpPr>
          <p:spPr>
            <a:xfrm>
              <a:off x="5860465" y="1801632"/>
              <a:ext cx="2468880" cy="817603"/>
            </a:xfrm>
            <a:prstGeom prst="rect">
              <a:avLst/>
            </a:prstGeom>
            <a:solidFill>
              <a:schemeClr val="accent1"/>
            </a:solidFill>
            <a:ln w="3175" cap="flat" cmpd="sng" algn="ctr">
              <a:solidFill>
                <a:schemeClr val="tx2">
                  <a:lumMod val="60000"/>
                  <a:lumOff val="40000"/>
                </a:schemeClr>
              </a:solidFill>
              <a:prstDash val="solid"/>
            </a:ln>
            <a:effectLst>
              <a:outerShdw blurRad="50800" dist="25400" dir="2700000" algn="tl" rotWithShape="0">
                <a:prstClr val="black">
                  <a:alpha val="40000"/>
                </a:prstClr>
              </a:outerShdw>
            </a:effectLst>
          </p:spPr>
          <p:txBody>
            <a:bodyPr rtlCol="0" anchor="ctr"/>
            <a:lstStyle/>
            <a:p>
              <a:pPr algn="ctr">
                <a:defRPr/>
              </a:pPr>
              <a:r>
                <a:rPr lang="en-US" sz="1600" b="1" kern="0" dirty="0" smtClean="0">
                  <a:solidFill>
                    <a:schemeClr val="bg1"/>
                  </a:solidFill>
                  <a:latin typeface="Arial" pitchFamily="34" charset="0"/>
                  <a:cs typeface="Arial" pitchFamily="34" charset="0"/>
                </a:rPr>
                <a:t> P</a:t>
              </a:r>
              <a:r>
                <a:rPr lang="en-US" sz="1400" b="1" kern="0" dirty="0" smtClean="0">
                  <a:solidFill>
                    <a:schemeClr val="bg1"/>
                  </a:solidFill>
                  <a:latin typeface="Arial" pitchFamily="34" charset="0"/>
                  <a:cs typeface="Arial" pitchFamily="34" charset="0"/>
                </a:rPr>
                <a:t>ost </a:t>
              </a:r>
              <a:br>
                <a:rPr lang="en-US" sz="1400" b="1" kern="0" dirty="0" smtClean="0">
                  <a:solidFill>
                    <a:schemeClr val="bg1"/>
                  </a:solidFill>
                  <a:latin typeface="Arial" pitchFamily="34" charset="0"/>
                  <a:cs typeface="Arial" pitchFamily="34" charset="0"/>
                </a:rPr>
              </a:br>
              <a:r>
                <a:rPr lang="en-US" sz="1400" b="1" kern="0" dirty="0" smtClean="0">
                  <a:solidFill>
                    <a:schemeClr val="bg1"/>
                  </a:solidFill>
                  <a:latin typeface="Arial" pitchFamily="34" charset="0"/>
                  <a:cs typeface="Arial" pitchFamily="34" charset="0"/>
                </a:rPr>
                <a:t>Dual Stack strategy</a:t>
              </a:r>
            </a:p>
          </p:txBody>
        </p:sp>
      </p:grpSp>
      <p:sp>
        <p:nvSpPr>
          <p:cNvPr id="20" name="Rectangle 19"/>
          <p:cNvSpPr/>
          <p:nvPr/>
        </p:nvSpPr>
        <p:spPr>
          <a:xfrm>
            <a:off x="5974765" y="3856537"/>
            <a:ext cx="2377440" cy="702674"/>
          </a:xfrm>
          <a:prstGeom prst="rect">
            <a:avLst/>
          </a:prstGeom>
          <a:solidFill>
            <a:schemeClr val="accent4"/>
          </a:solidFill>
          <a:ln w="3175" cap="flat" cmpd="sng" algn="ctr">
            <a:solidFill>
              <a:schemeClr val="tx2">
                <a:lumMod val="60000"/>
                <a:lumOff val="40000"/>
              </a:schemeClr>
            </a:solidFill>
            <a:prstDash val="solid"/>
          </a:ln>
          <a:effectLst>
            <a:outerShdw blurRad="50800" dist="25400" dir="2700000" algn="tl" rotWithShape="0">
              <a:prstClr val="black">
                <a:alpha val="40000"/>
              </a:prstClr>
            </a:outerShdw>
          </a:effectLst>
        </p:spPr>
        <p:txBody>
          <a:bodyPr rtlCol="0" anchor="ctr"/>
          <a:lstStyle/>
          <a:p>
            <a:pPr algn="ctr">
              <a:buClr>
                <a:schemeClr val="tx2"/>
              </a:buClr>
              <a:defRPr/>
            </a:pPr>
            <a:r>
              <a:rPr lang="en-US" sz="1400" b="1" kern="0" dirty="0" smtClean="0">
                <a:solidFill>
                  <a:schemeClr val="bg1"/>
                </a:solidFill>
                <a:latin typeface="Arial" pitchFamily="34" charset="0"/>
                <a:cs typeface="Arial" pitchFamily="34" charset="0"/>
              </a:rPr>
              <a:t>NAT-64</a:t>
            </a:r>
          </a:p>
        </p:txBody>
      </p:sp>
      <p:sp>
        <p:nvSpPr>
          <p:cNvPr id="21" name="Rectangle 20"/>
          <p:cNvSpPr/>
          <p:nvPr/>
        </p:nvSpPr>
        <p:spPr>
          <a:xfrm>
            <a:off x="5943600" y="4693976"/>
            <a:ext cx="2377440" cy="702674"/>
          </a:xfrm>
          <a:prstGeom prst="rect">
            <a:avLst/>
          </a:prstGeom>
          <a:solidFill>
            <a:schemeClr val="accent4"/>
          </a:solidFill>
          <a:ln w="3175" cap="flat" cmpd="sng" algn="ctr">
            <a:solidFill>
              <a:schemeClr val="tx2">
                <a:lumMod val="60000"/>
                <a:lumOff val="40000"/>
              </a:schemeClr>
            </a:solidFill>
            <a:prstDash val="solid"/>
          </a:ln>
          <a:effectLst>
            <a:outerShdw blurRad="50800" dist="25400" dir="2700000" algn="tl" rotWithShape="0">
              <a:prstClr val="black">
                <a:alpha val="40000"/>
              </a:prstClr>
            </a:outerShdw>
          </a:effectLst>
        </p:spPr>
        <p:txBody>
          <a:bodyPr rtlCol="0" anchor="ctr"/>
          <a:lstStyle/>
          <a:p>
            <a:pPr algn="ctr">
              <a:buClr>
                <a:schemeClr val="tx2"/>
              </a:buClr>
              <a:defRPr/>
            </a:pPr>
            <a:r>
              <a:rPr lang="en-US" sz="1400" b="1" kern="0" dirty="0" smtClean="0">
                <a:solidFill>
                  <a:schemeClr val="bg1"/>
                </a:solidFill>
                <a:latin typeface="Arial" pitchFamily="34" charset="0"/>
                <a:cs typeface="Arial" pitchFamily="34" charset="0"/>
              </a:rPr>
              <a:t>DNS-64</a:t>
            </a:r>
          </a:p>
        </p:txBody>
      </p:sp>
      <p:sp>
        <p:nvSpPr>
          <p:cNvPr id="22" name="Rectangle 21"/>
          <p:cNvSpPr/>
          <p:nvPr/>
        </p:nvSpPr>
        <p:spPr>
          <a:xfrm>
            <a:off x="5943600" y="5621926"/>
            <a:ext cx="2377440" cy="702674"/>
          </a:xfrm>
          <a:prstGeom prst="rect">
            <a:avLst/>
          </a:prstGeom>
          <a:solidFill>
            <a:schemeClr val="accent4"/>
          </a:solidFill>
          <a:ln w="3175" cap="flat" cmpd="sng" algn="ctr">
            <a:solidFill>
              <a:schemeClr val="tx2">
                <a:lumMod val="60000"/>
                <a:lumOff val="40000"/>
              </a:schemeClr>
            </a:solidFill>
            <a:prstDash val="solid"/>
          </a:ln>
          <a:effectLst>
            <a:outerShdw blurRad="50800" dist="25400" dir="2700000" algn="tl" rotWithShape="0">
              <a:prstClr val="black">
                <a:alpha val="40000"/>
              </a:prstClr>
            </a:outerShdw>
          </a:effectLst>
        </p:spPr>
        <p:txBody>
          <a:bodyPr rtlCol="0" anchor="ctr"/>
          <a:lstStyle/>
          <a:p>
            <a:pPr algn="ctr">
              <a:buClr>
                <a:schemeClr val="tx2"/>
              </a:buClr>
              <a:defRPr/>
            </a:pPr>
            <a:r>
              <a:rPr lang="en-US" sz="1400" b="1" kern="0" dirty="0" smtClean="0">
                <a:solidFill>
                  <a:schemeClr val="bg1"/>
                </a:solidFill>
                <a:latin typeface="Arial" pitchFamily="34" charset="0"/>
                <a:cs typeface="Arial" pitchFamily="34" charset="0"/>
              </a:rPr>
              <a:t>Xlat-464</a:t>
            </a:r>
          </a:p>
        </p:txBody>
      </p:sp>
    </p:spTree>
    <p:extLst>
      <p:ext uri="{BB962C8B-B14F-4D97-AF65-F5344CB8AC3E}">
        <p14:creationId xmlns:p14="http://schemas.microsoft.com/office/powerpoint/2010/main" val="3473586806"/>
      </p:ext>
    </p:extLst>
  </p:cSld>
  <p:clrMapOvr>
    <a:masterClrMapping/>
  </p:clrMapOvr>
  <p:transition xmlns:p14="http://schemas.microsoft.com/office/powerpoint/2010/main" spd="slow" advClick="0">
    <p:push dir="u"/>
  </p:transitio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20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8" fill="hold" nodeType="clickEffect">
                                  <p:stCondLst>
                                    <p:cond delay="1250"/>
                                  </p:stCondLst>
                                  <p:childTnLst>
                                    <p:set>
                                      <p:cBhvr>
                                        <p:cTn id="11" dur="1" fill="hold">
                                          <p:stCondLst>
                                            <p:cond delay="0"/>
                                          </p:stCondLst>
                                        </p:cTn>
                                        <p:tgtEl>
                                          <p:spTgt spid="2"/>
                                        </p:tgtEl>
                                        <p:attrNameLst>
                                          <p:attrName>style.visibility</p:attrName>
                                        </p:attrNameLst>
                                      </p:cBhvr>
                                      <p:to>
                                        <p:strVal val="visible"/>
                                      </p:to>
                                    </p:set>
                                    <p:anim calcmode="lin" valueType="num">
                                      <p:cBhvr additive="base">
                                        <p:cTn id="12" dur="2000" fill="hold"/>
                                        <p:tgtEl>
                                          <p:spTgt spid="2"/>
                                        </p:tgtEl>
                                        <p:attrNameLst>
                                          <p:attrName>ppt_x</p:attrName>
                                        </p:attrNameLst>
                                      </p:cBhvr>
                                      <p:tavLst>
                                        <p:tav tm="0">
                                          <p:val>
                                            <p:strVal val="0-#ppt_w/2"/>
                                          </p:val>
                                        </p:tav>
                                        <p:tav tm="100000">
                                          <p:val>
                                            <p:strVal val="#ppt_x"/>
                                          </p:val>
                                        </p:tav>
                                      </p:tavLst>
                                    </p:anim>
                                    <p:anim calcmode="lin" valueType="num">
                                      <p:cBhvr additive="base">
                                        <p:cTn id="13" dur="2000" fill="hold"/>
                                        <p:tgtEl>
                                          <p:spTgt spid="2"/>
                                        </p:tgtEl>
                                        <p:attrNameLst>
                                          <p:attrName>ppt_y</p:attrName>
                                        </p:attrNameLst>
                                      </p:cBhvr>
                                      <p:tavLst>
                                        <p:tav tm="0">
                                          <p:val>
                                            <p:strVal val="#ppt_y"/>
                                          </p:val>
                                        </p:tav>
                                        <p:tav tm="100000">
                                          <p:val>
                                            <p:strVal val="#ppt_y"/>
                                          </p:val>
                                        </p:tav>
                                      </p:tavLst>
                                    </p:anim>
                                  </p:childTnLst>
                                </p:cTn>
                              </p:par>
                              <p:par>
                                <p:cTn id="14" presetID="2" presetClass="entr" presetSubtype="4" fill="hold" nodeType="withEffect">
                                  <p:stCondLst>
                                    <p:cond delay="2750"/>
                                  </p:stCondLst>
                                  <p:childTnLst>
                                    <p:set>
                                      <p:cBhvr>
                                        <p:cTn id="15" dur="1" fill="hold">
                                          <p:stCondLst>
                                            <p:cond delay="0"/>
                                          </p:stCondLst>
                                        </p:cTn>
                                        <p:tgtEl>
                                          <p:spTgt spid="3"/>
                                        </p:tgtEl>
                                        <p:attrNameLst>
                                          <p:attrName>style.visibility</p:attrName>
                                        </p:attrNameLst>
                                      </p:cBhvr>
                                      <p:to>
                                        <p:strVal val="visible"/>
                                      </p:to>
                                    </p:set>
                                    <p:anim calcmode="lin" valueType="num">
                                      <p:cBhvr additive="base">
                                        <p:cTn id="16" dur="2000" fill="hold"/>
                                        <p:tgtEl>
                                          <p:spTgt spid="3"/>
                                        </p:tgtEl>
                                        <p:attrNameLst>
                                          <p:attrName>ppt_x</p:attrName>
                                        </p:attrNameLst>
                                      </p:cBhvr>
                                      <p:tavLst>
                                        <p:tav tm="0">
                                          <p:val>
                                            <p:strVal val="#ppt_x"/>
                                          </p:val>
                                        </p:tav>
                                        <p:tav tm="100000">
                                          <p:val>
                                            <p:strVal val="#ppt_x"/>
                                          </p:val>
                                        </p:tav>
                                      </p:tavLst>
                                    </p:anim>
                                    <p:anim calcmode="lin" valueType="num">
                                      <p:cBhvr additive="base">
                                        <p:cTn id="17" dur="2000" fill="hold"/>
                                        <p:tgtEl>
                                          <p:spTgt spid="3"/>
                                        </p:tgtEl>
                                        <p:attrNameLst>
                                          <p:attrName>ppt_y</p:attrName>
                                        </p:attrNameLst>
                                      </p:cBhvr>
                                      <p:tavLst>
                                        <p:tav tm="0">
                                          <p:val>
                                            <p:strVal val="1+#ppt_h/2"/>
                                          </p:val>
                                        </p:tav>
                                        <p:tav tm="100000">
                                          <p:val>
                                            <p:strVal val="#ppt_y"/>
                                          </p:val>
                                        </p:tav>
                                      </p:tavLst>
                                    </p:anim>
                                  </p:childTnLst>
                                </p:cTn>
                              </p:par>
                              <p:par>
                                <p:cTn id="18" presetID="2" presetClass="entr" presetSubtype="2" fill="hold" nodeType="withEffect">
                                  <p:stCondLst>
                                    <p:cond delay="4250"/>
                                  </p:stCondLst>
                                  <p:childTnLst>
                                    <p:set>
                                      <p:cBhvr>
                                        <p:cTn id="19" dur="1" fill="hold">
                                          <p:stCondLst>
                                            <p:cond delay="0"/>
                                          </p:stCondLst>
                                        </p:cTn>
                                        <p:tgtEl>
                                          <p:spTgt spid="6"/>
                                        </p:tgtEl>
                                        <p:attrNameLst>
                                          <p:attrName>style.visibility</p:attrName>
                                        </p:attrNameLst>
                                      </p:cBhvr>
                                      <p:to>
                                        <p:strVal val="visible"/>
                                      </p:to>
                                    </p:set>
                                    <p:anim calcmode="lin" valueType="num">
                                      <p:cBhvr additive="base">
                                        <p:cTn id="20" dur="2000" fill="hold"/>
                                        <p:tgtEl>
                                          <p:spTgt spid="6"/>
                                        </p:tgtEl>
                                        <p:attrNameLst>
                                          <p:attrName>ppt_x</p:attrName>
                                        </p:attrNameLst>
                                      </p:cBhvr>
                                      <p:tavLst>
                                        <p:tav tm="0">
                                          <p:val>
                                            <p:strVal val="1+#ppt_w/2"/>
                                          </p:val>
                                        </p:tav>
                                        <p:tav tm="100000">
                                          <p:val>
                                            <p:strVal val="#ppt_x"/>
                                          </p:val>
                                        </p:tav>
                                      </p:tavLst>
                                    </p:anim>
                                    <p:anim calcmode="lin" valueType="num">
                                      <p:cBhvr additive="base">
                                        <p:cTn id="21" dur="2000" fill="hold"/>
                                        <p:tgtEl>
                                          <p:spTgt spid="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Slide Number Placeholder 3"/>
          <p:cNvSpPr>
            <a:spLocks noGrp="1"/>
          </p:cNvSpPr>
          <p:nvPr>
            <p:ph type="sldNum" sz="quarter" idx="11"/>
          </p:nvPr>
        </p:nvSpPr>
        <p:spPr/>
        <p:txBody>
          <a:bodyPr/>
          <a:lstStyle/>
          <a:p>
            <a:fld id="{5BA54B1A-8DC1-4B4A-8EBE-AAF48BBBF601}" type="slidenum">
              <a:rPr lang="en-US" smtClean="0">
                <a:latin typeface="Arial" pitchFamily="34" charset="0"/>
                <a:cs typeface="Arial" pitchFamily="34" charset="0"/>
              </a:rPr>
              <a:pPr/>
              <a:t>7</a:t>
            </a:fld>
            <a:endParaRPr lang="en-US" dirty="0">
              <a:latin typeface="Arial" pitchFamily="34" charset="0"/>
              <a:cs typeface="Arial" pitchFamily="34" charset="0"/>
            </a:endParaRPr>
          </a:p>
        </p:txBody>
      </p:sp>
      <p:sp>
        <p:nvSpPr>
          <p:cNvPr id="8" name="Title 1"/>
          <p:cNvSpPr txBox="1">
            <a:spLocks/>
          </p:cNvSpPr>
          <p:nvPr/>
        </p:nvSpPr>
        <p:spPr bwMode="auto">
          <a:xfrm>
            <a:off x="457200" y="304800"/>
            <a:ext cx="8339138" cy="80327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l" rtl="0" eaLnBrk="1" fontAlgn="base" hangingPunct="1">
              <a:spcBef>
                <a:spcPct val="0"/>
              </a:spcBef>
              <a:spcAft>
                <a:spcPct val="0"/>
              </a:spcAft>
              <a:defRPr sz="4000" b="1" cap="all">
                <a:solidFill>
                  <a:srgbClr val="003798"/>
                </a:solidFill>
                <a:latin typeface="+mj-lt"/>
                <a:ea typeface="+mj-ea"/>
                <a:cs typeface="+mj-cs"/>
              </a:defRPr>
            </a:lvl1pPr>
            <a:lvl2pPr algn="l" rtl="0" eaLnBrk="1" fontAlgn="base" hangingPunct="1">
              <a:spcBef>
                <a:spcPct val="0"/>
              </a:spcBef>
              <a:spcAft>
                <a:spcPct val="0"/>
              </a:spcAft>
              <a:defRPr sz="2000" b="1">
                <a:solidFill>
                  <a:srgbClr val="003798"/>
                </a:solidFill>
                <a:latin typeface="Arial" pitchFamily="34" charset="0"/>
                <a:cs typeface="Arial" pitchFamily="34" charset="0"/>
              </a:defRPr>
            </a:lvl2pPr>
            <a:lvl3pPr algn="l" rtl="0" eaLnBrk="1" fontAlgn="base" hangingPunct="1">
              <a:spcBef>
                <a:spcPct val="0"/>
              </a:spcBef>
              <a:spcAft>
                <a:spcPct val="0"/>
              </a:spcAft>
              <a:defRPr sz="2000" b="1">
                <a:solidFill>
                  <a:srgbClr val="003798"/>
                </a:solidFill>
                <a:latin typeface="Arial" pitchFamily="34" charset="0"/>
                <a:cs typeface="Arial" pitchFamily="34" charset="0"/>
              </a:defRPr>
            </a:lvl3pPr>
            <a:lvl4pPr algn="l" rtl="0" eaLnBrk="1" fontAlgn="base" hangingPunct="1">
              <a:spcBef>
                <a:spcPct val="0"/>
              </a:spcBef>
              <a:spcAft>
                <a:spcPct val="0"/>
              </a:spcAft>
              <a:defRPr sz="2000" b="1">
                <a:solidFill>
                  <a:srgbClr val="003798"/>
                </a:solidFill>
                <a:latin typeface="Arial" pitchFamily="34" charset="0"/>
                <a:cs typeface="Arial" pitchFamily="34" charset="0"/>
              </a:defRPr>
            </a:lvl4pPr>
            <a:lvl5pPr algn="l" rtl="0" eaLnBrk="1" fontAlgn="base" hangingPunct="1">
              <a:spcBef>
                <a:spcPct val="0"/>
              </a:spcBef>
              <a:spcAft>
                <a:spcPct val="0"/>
              </a:spcAft>
              <a:defRPr sz="2000" b="1">
                <a:solidFill>
                  <a:srgbClr val="003798"/>
                </a:solidFill>
                <a:latin typeface="Arial" pitchFamily="34" charset="0"/>
                <a:cs typeface="Arial" pitchFamily="34" charset="0"/>
              </a:defRPr>
            </a:lvl5pPr>
            <a:lvl6pPr marL="457200" algn="l" rtl="0" eaLnBrk="1" fontAlgn="base" hangingPunct="1">
              <a:spcBef>
                <a:spcPct val="0"/>
              </a:spcBef>
              <a:spcAft>
                <a:spcPct val="0"/>
              </a:spcAft>
              <a:defRPr sz="2000" b="1">
                <a:solidFill>
                  <a:srgbClr val="003798"/>
                </a:solidFill>
                <a:latin typeface="Arial" pitchFamily="34" charset="0"/>
                <a:cs typeface="Arial" pitchFamily="34" charset="0"/>
              </a:defRPr>
            </a:lvl6pPr>
            <a:lvl7pPr marL="914400" algn="l" rtl="0" eaLnBrk="1" fontAlgn="base" hangingPunct="1">
              <a:spcBef>
                <a:spcPct val="0"/>
              </a:spcBef>
              <a:spcAft>
                <a:spcPct val="0"/>
              </a:spcAft>
              <a:defRPr sz="2000" b="1">
                <a:solidFill>
                  <a:srgbClr val="003798"/>
                </a:solidFill>
                <a:latin typeface="Arial" pitchFamily="34" charset="0"/>
                <a:cs typeface="Arial" pitchFamily="34" charset="0"/>
              </a:defRPr>
            </a:lvl7pPr>
            <a:lvl8pPr marL="1371600" algn="l" rtl="0" eaLnBrk="1" fontAlgn="base" hangingPunct="1">
              <a:spcBef>
                <a:spcPct val="0"/>
              </a:spcBef>
              <a:spcAft>
                <a:spcPct val="0"/>
              </a:spcAft>
              <a:defRPr sz="2000" b="1">
                <a:solidFill>
                  <a:srgbClr val="003798"/>
                </a:solidFill>
                <a:latin typeface="Arial" pitchFamily="34" charset="0"/>
                <a:cs typeface="Arial" pitchFamily="34" charset="0"/>
              </a:defRPr>
            </a:lvl8pPr>
            <a:lvl9pPr marL="1828800" algn="l" rtl="0" eaLnBrk="1" fontAlgn="base" hangingPunct="1">
              <a:spcBef>
                <a:spcPct val="0"/>
              </a:spcBef>
              <a:spcAft>
                <a:spcPct val="0"/>
              </a:spcAft>
              <a:defRPr sz="2000" b="1">
                <a:solidFill>
                  <a:srgbClr val="003798"/>
                </a:solidFill>
                <a:latin typeface="Arial" pitchFamily="34" charset="0"/>
                <a:cs typeface="Arial" pitchFamily="34" charset="0"/>
              </a:defRPr>
            </a:lvl9pPr>
          </a:lstStyle>
          <a:p>
            <a:pPr algn="ctr"/>
            <a:r>
              <a:rPr lang="en-US" sz="3200" u="sng" kern="0" dirty="0" smtClean="0">
                <a:solidFill>
                  <a:schemeClr val="tx1"/>
                </a:solidFill>
                <a:latin typeface="Calibri" panose="020F0502020204030204" pitchFamily="34" charset="0"/>
              </a:rPr>
              <a:t>Where we are today</a:t>
            </a:r>
            <a:endParaRPr lang="en-US" sz="3200" u="sng" kern="0" dirty="0">
              <a:solidFill>
                <a:schemeClr val="tx1"/>
              </a:solidFill>
              <a:latin typeface="Calibri" panose="020F0502020204030204" pitchFamily="34" charset="0"/>
            </a:endParaRPr>
          </a:p>
        </p:txBody>
      </p:sp>
      <p:sp>
        <p:nvSpPr>
          <p:cNvPr id="9" name="Slide Number Placeholder 2"/>
          <p:cNvSpPr txBox="1">
            <a:spLocks/>
          </p:cNvSpPr>
          <p:nvPr/>
        </p:nvSpPr>
        <p:spPr>
          <a:xfrm>
            <a:off x="7282243" y="6878657"/>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dirty="0">
              <a:solidFill>
                <a:srgbClr val="00AEDE"/>
              </a:solidFill>
            </a:endParaRPr>
          </a:p>
        </p:txBody>
      </p:sp>
      <p:pic>
        <p:nvPicPr>
          <p:cNvPr id="10" name="Picture 9"/>
          <p:cNvPicPr>
            <a:picLocks noChangeAspect="1"/>
          </p:cNvPicPr>
          <p:nvPr/>
        </p:nvPicPr>
        <p:blipFill>
          <a:blip r:embed="rId3"/>
          <a:stretch>
            <a:fillRect/>
          </a:stretch>
        </p:blipFill>
        <p:spPr>
          <a:xfrm>
            <a:off x="503546" y="1501954"/>
            <a:ext cx="8531369" cy="3370667"/>
          </a:xfrm>
          <a:prstGeom prst="rect">
            <a:avLst/>
          </a:prstGeom>
        </p:spPr>
      </p:pic>
      <p:sp>
        <p:nvSpPr>
          <p:cNvPr id="11" name="Rounded Rectangle 10"/>
          <p:cNvSpPr/>
          <p:nvPr/>
        </p:nvSpPr>
        <p:spPr>
          <a:xfrm>
            <a:off x="2256264" y="5017034"/>
            <a:ext cx="1197735" cy="412124"/>
          </a:xfrm>
          <a:prstGeom prst="roundRect">
            <a:avLst/>
          </a:prstGeom>
          <a:solidFill>
            <a:srgbClr val="29A23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AEDE"/>
              </a:solidFill>
            </a:endParaRPr>
          </a:p>
        </p:txBody>
      </p:sp>
      <p:sp>
        <p:nvSpPr>
          <p:cNvPr id="12" name="Rounded Rectangle 11"/>
          <p:cNvSpPr/>
          <p:nvPr/>
        </p:nvSpPr>
        <p:spPr>
          <a:xfrm>
            <a:off x="2256263" y="5586451"/>
            <a:ext cx="1197735" cy="412124"/>
          </a:xfrm>
          <a:prstGeom prst="roundRect">
            <a:avLst/>
          </a:prstGeom>
          <a:solidFill>
            <a:srgbClr val="00AED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AEDE"/>
              </a:solidFill>
            </a:endParaRPr>
          </a:p>
        </p:txBody>
      </p:sp>
      <p:cxnSp>
        <p:nvCxnSpPr>
          <p:cNvPr id="13" name="Straight Arrow Connector 12"/>
          <p:cNvCxnSpPr/>
          <p:nvPr/>
        </p:nvCxnSpPr>
        <p:spPr>
          <a:xfrm>
            <a:off x="3582785" y="5792513"/>
            <a:ext cx="1159098"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4" name="Straight Arrow Connector 13"/>
          <p:cNvCxnSpPr/>
          <p:nvPr/>
        </p:nvCxnSpPr>
        <p:spPr>
          <a:xfrm>
            <a:off x="3593517" y="5185060"/>
            <a:ext cx="1159098"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5" name="TextBox 14"/>
          <p:cNvSpPr txBox="1"/>
          <p:nvPr/>
        </p:nvSpPr>
        <p:spPr>
          <a:xfrm>
            <a:off x="4829890" y="5510380"/>
            <a:ext cx="3685779" cy="646331"/>
          </a:xfrm>
          <a:prstGeom prst="rect">
            <a:avLst/>
          </a:prstGeom>
          <a:noFill/>
        </p:spPr>
        <p:txBody>
          <a:bodyPr wrap="square" rtlCol="0">
            <a:spAutoFit/>
          </a:bodyPr>
          <a:lstStyle/>
          <a:p>
            <a:r>
              <a:rPr lang="en-US" b="1" dirty="0">
                <a:solidFill>
                  <a:srgbClr val="00AEDE"/>
                </a:solidFill>
              </a:rPr>
              <a:t>Network Layers currently under testing for  IPv6 Service</a:t>
            </a:r>
          </a:p>
        </p:txBody>
      </p:sp>
      <p:sp>
        <p:nvSpPr>
          <p:cNvPr id="16" name="TextBox 15"/>
          <p:cNvSpPr txBox="1"/>
          <p:nvPr/>
        </p:nvSpPr>
        <p:spPr>
          <a:xfrm>
            <a:off x="4829890" y="4980180"/>
            <a:ext cx="3685779" cy="646331"/>
          </a:xfrm>
          <a:prstGeom prst="rect">
            <a:avLst/>
          </a:prstGeom>
          <a:noFill/>
        </p:spPr>
        <p:txBody>
          <a:bodyPr wrap="square" rtlCol="0">
            <a:spAutoFit/>
          </a:bodyPr>
          <a:lstStyle/>
          <a:p>
            <a:r>
              <a:rPr lang="en-US" b="1" dirty="0">
                <a:solidFill>
                  <a:srgbClr val="6CC21E">
                    <a:lumMod val="75000"/>
                  </a:srgbClr>
                </a:solidFill>
              </a:rPr>
              <a:t>Network Layers Supporting IPv6 Service</a:t>
            </a:r>
          </a:p>
        </p:txBody>
      </p:sp>
    </p:spTree>
    <p:extLst>
      <p:ext uri="{BB962C8B-B14F-4D97-AF65-F5344CB8AC3E}">
        <p14:creationId xmlns:p14="http://schemas.microsoft.com/office/powerpoint/2010/main" val="685512443"/>
      </p:ext>
    </p:extLst>
  </p:cSld>
  <p:clrMapOvr>
    <a:masterClrMapping/>
  </p:clrMapOvr>
  <p:transition xmlns:p14="http://schemas.microsoft.com/office/powerpoint/2010/main" spd="slow" advClick="0">
    <p:push dir="u"/>
  </p:transitio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225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1000"/>
                                        <p:tgtEl>
                                          <p:spTgt spid="16"/>
                                        </p:tgtEl>
                                      </p:cBhvr>
                                    </p:animEffect>
                                    <p:anim calcmode="lin" valueType="num">
                                      <p:cBhvr>
                                        <p:cTn id="8" dur="1000" fill="hold"/>
                                        <p:tgtEl>
                                          <p:spTgt spid="16"/>
                                        </p:tgtEl>
                                        <p:attrNameLst>
                                          <p:attrName>ppt_x</p:attrName>
                                        </p:attrNameLst>
                                      </p:cBhvr>
                                      <p:tavLst>
                                        <p:tav tm="0">
                                          <p:val>
                                            <p:strVal val="#ppt_x"/>
                                          </p:val>
                                        </p:tav>
                                        <p:tav tm="100000">
                                          <p:val>
                                            <p:strVal val="#ppt_x"/>
                                          </p:val>
                                        </p:tav>
                                      </p:tavLst>
                                    </p:anim>
                                    <p:anim calcmode="lin" valueType="num">
                                      <p:cBhvr>
                                        <p:cTn id="9" dur="1000" fill="hold"/>
                                        <p:tgtEl>
                                          <p:spTgt spid="16"/>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2250"/>
                                  </p:stCondLst>
                                  <p:childTnLst>
                                    <p:set>
                                      <p:cBhvr>
                                        <p:cTn id="11" dur="1" fill="hold">
                                          <p:stCondLst>
                                            <p:cond delay="0"/>
                                          </p:stCondLst>
                                        </p:cTn>
                                        <p:tgtEl>
                                          <p:spTgt spid="14"/>
                                        </p:tgtEl>
                                        <p:attrNameLst>
                                          <p:attrName>style.visibility</p:attrName>
                                        </p:attrNameLst>
                                      </p:cBhvr>
                                      <p:to>
                                        <p:strVal val="visible"/>
                                      </p:to>
                                    </p:set>
                                    <p:animEffect transition="in" filter="fade">
                                      <p:cBhvr>
                                        <p:cTn id="12" dur="1000"/>
                                        <p:tgtEl>
                                          <p:spTgt spid="14"/>
                                        </p:tgtEl>
                                      </p:cBhvr>
                                    </p:animEffect>
                                    <p:anim calcmode="lin" valueType="num">
                                      <p:cBhvr>
                                        <p:cTn id="13" dur="1000" fill="hold"/>
                                        <p:tgtEl>
                                          <p:spTgt spid="14"/>
                                        </p:tgtEl>
                                        <p:attrNameLst>
                                          <p:attrName>ppt_x</p:attrName>
                                        </p:attrNameLst>
                                      </p:cBhvr>
                                      <p:tavLst>
                                        <p:tav tm="0">
                                          <p:val>
                                            <p:strVal val="#ppt_x"/>
                                          </p:val>
                                        </p:tav>
                                        <p:tav tm="100000">
                                          <p:val>
                                            <p:strVal val="#ppt_x"/>
                                          </p:val>
                                        </p:tav>
                                      </p:tavLst>
                                    </p:anim>
                                    <p:anim calcmode="lin" valueType="num">
                                      <p:cBhvr>
                                        <p:cTn id="14" dur="1000" fill="hold"/>
                                        <p:tgtEl>
                                          <p:spTgt spid="14"/>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2250"/>
                                  </p:stCondLst>
                                  <p:childTnLst>
                                    <p:set>
                                      <p:cBhvr>
                                        <p:cTn id="16" dur="1" fill="hold">
                                          <p:stCondLst>
                                            <p:cond delay="0"/>
                                          </p:stCondLst>
                                        </p:cTn>
                                        <p:tgtEl>
                                          <p:spTgt spid="13"/>
                                        </p:tgtEl>
                                        <p:attrNameLst>
                                          <p:attrName>style.visibility</p:attrName>
                                        </p:attrNameLst>
                                      </p:cBhvr>
                                      <p:to>
                                        <p:strVal val="visible"/>
                                      </p:to>
                                    </p:set>
                                    <p:animEffect transition="in" filter="fade">
                                      <p:cBhvr>
                                        <p:cTn id="17" dur="1000"/>
                                        <p:tgtEl>
                                          <p:spTgt spid="13"/>
                                        </p:tgtEl>
                                      </p:cBhvr>
                                    </p:animEffect>
                                    <p:anim calcmode="lin" valueType="num">
                                      <p:cBhvr>
                                        <p:cTn id="18" dur="1000" fill="hold"/>
                                        <p:tgtEl>
                                          <p:spTgt spid="13"/>
                                        </p:tgtEl>
                                        <p:attrNameLst>
                                          <p:attrName>ppt_x</p:attrName>
                                        </p:attrNameLst>
                                      </p:cBhvr>
                                      <p:tavLst>
                                        <p:tav tm="0">
                                          <p:val>
                                            <p:strVal val="#ppt_x"/>
                                          </p:val>
                                        </p:tav>
                                        <p:tav tm="100000">
                                          <p:val>
                                            <p:strVal val="#ppt_x"/>
                                          </p:val>
                                        </p:tav>
                                      </p:tavLst>
                                    </p:anim>
                                    <p:anim calcmode="lin" valueType="num">
                                      <p:cBhvr>
                                        <p:cTn id="19" dur="1000" fill="hold"/>
                                        <p:tgtEl>
                                          <p:spTgt spid="13"/>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2250"/>
                                  </p:stCondLst>
                                  <p:childTnLst>
                                    <p:set>
                                      <p:cBhvr>
                                        <p:cTn id="21" dur="1" fill="hold">
                                          <p:stCondLst>
                                            <p:cond delay="0"/>
                                          </p:stCondLst>
                                        </p:cTn>
                                        <p:tgtEl>
                                          <p:spTgt spid="12"/>
                                        </p:tgtEl>
                                        <p:attrNameLst>
                                          <p:attrName>style.visibility</p:attrName>
                                        </p:attrNameLst>
                                      </p:cBhvr>
                                      <p:to>
                                        <p:strVal val="visible"/>
                                      </p:to>
                                    </p:set>
                                    <p:animEffect transition="in" filter="fade">
                                      <p:cBhvr>
                                        <p:cTn id="22" dur="1000"/>
                                        <p:tgtEl>
                                          <p:spTgt spid="12"/>
                                        </p:tgtEl>
                                      </p:cBhvr>
                                    </p:animEffect>
                                    <p:anim calcmode="lin" valueType="num">
                                      <p:cBhvr>
                                        <p:cTn id="23" dur="1000" fill="hold"/>
                                        <p:tgtEl>
                                          <p:spTgt spid="12"/>
                                        </p:tgtEl>
                                        <p:attrNameLst>
                                          <p:attrName>ppt_x</p:attrName>
                                        </p:attrNameLst>
                                      </p:cBhvr>
                                      <p:tavLst>
                                        <p:tav tm="0">
                                          <p:val>
                                            <p:strVal val="#ppt_x"/>
                                          </p:val>
                                        </p:tav>
                                        <p:tav tm="100000">
                                          <p:val>
                                            <p:strVal val="#ppt_x"/>
                                          </p:val>
                                        </p:tav>
                                      </p:tavLst>
                                    </p:anim>
                                    <p:anim calcmode="lin" valueType="num">
                                      <p:cBhvr>
                                        <p:cTn id="24" dur="1000" fill="hold"/>
                                        <p:tgtEl>
                                          <p:spTgt spid="12"/>
                                        </p:tgtEl>
                                        <p:attrNameLst>
                                          <p:attrName>ppt_y</p:attrName>
                                        </p:attrNameLst>
                                      </p:cBhvr>
                                      <p:tavLst>
                                        <p:tav tm="0">
                                          <p:val>
                                            <p:strVal val="#ppt_y+.1"/>
                                          </p:val>
                                        </p:tav>
                                        <p:tav tm="100000">
                                          <p:val>
                                            <p:strVal val="#ppt_y"/>
                                          </p:val>
                                        </p:tav>
                                      </p:tavLst>
                                    </p:anim>
                                  </p:childTnLst>
                                </p:cTn>
                              </p:par>
                              <p:par>
                                <p:cTn id="25" presetID="42" presetClass="entr" presetSubtype="0" fill="hold" grpId="0" nodeType="withEffect">
                                  <p:stCondLst>
                                    <p:cond delay="2250"/>
                                  </p:stCondLst>
                                  <p:childTnLst>
                                    <p:set>
                                      <p:cBhvr>
                                        <p:cTn id="26" dur="1" fill="hold">
                                          <p:stCondLst>
                                            <p:cond delay="0"/>
                                          </p:stCondLst>
                                        </p:cTn>
                                        <p:tgtEl>
                                          <p:spTgt spid="11"/>
                                        </p:tgtEl>
                                        <p:attrNameLst>
                                          <p:attrName>style.visibility</p:attrName>
                                        </p:attrNameLst>
                                      </p:cBhvr>
                                      <p:to>
                                        <p:strVal val="visible"/>
                                      </p:to>
                                    </p:set>
                                    <p:animEffect transition="in" filter="fade">
                                      <p:cBhvr>
                                        <p:cTn id="27" dur="1000"/>
                                        <p:tgtEl>
                                          <p:spTgt spid="11"/>
                                        </p:tgtEl>
                                      </p:cBhvr>
                                    </p:animEffect>
                                    <p:anim calcmode="lin" valueType="num">
                                      <p:cBhvr>
                                        <p:cTn id="28" dur="1000" fill="hold"/>
                                        <p:tgtEl>
                                          <p:spTgt spid="11"/>
                                        </p:tgtEl>
                                        <p:attrNameLst>
                                          <p:attrName>ppt_x</p:attrName>
                                        </p:attrNameLst>
                                      </p:cBhvr>
                                      <p:tavLst>
                                        <p:tav tm="0">
                                          <p:val>
                                            <p:strVal val="#ppt_x"/>
                                          </p:val>
                                        </p:tav>
                                        <p:tav tm="100000">
                                          <p:val>
                                            <p:strVal val="#ppt_x"/>
                                          </p:val>
                                        </p:tav>
                                      </p:tavLst>
                                    </p:anim>
                                    <p:anim calcmode="lin" valueType="num">
                                      <p:cBhvr>
                                        <p:cTn id="29" dur="1000" fill="hold"/>
                                        <p:tgtEl>
                                          <p:spTgt spid="11"/>
                                        </p:tgtEl>
                                        <p:attrNameLst>
                                          <p:attrName>ppt_y</p:attrName>
                                        </p:attrNameLst>
                                      </p:cBhvr>
                                      <p:tavLst>
                                        <p:tav tm="0">
                                          <p:val>
                                            <p:strVal val="#ppt_y+.1"/>
                                          </p:val>
                                        </p:tav>
                                        <p:tav tm="100000">
                                          <p:val>
                                            <p:strVal val="#ppt_y"/>
                                          </p:val>
                                        </p:tav>
                                      </p:tavLst>
                                    </p:anim>
                                  </p:childTnLst>
                                </p:cTn>
                              </p:par>
                              <p:par>
                                <p:cTn id="30" presetID="42" presetClass="entr" presetSubtype="0" fill="hold" grpId="0" nodeType="withEffect">
                                  <p:stCondLst>
                                    <p:cond delay="2250"/>
                                  </p:stCondLst>
                                  <p:childTnLst>
                                    <p:set>
                                      <p:cBhvr>
                                        <p:cTn id="31" dur="1" fill="hold">
                                          <p:stCondLst>
                                            <p:cond delay="0"/>
                                          </p:stCondLst>
                                        </p:cTn>
                                        <p:tgtEl>
                                          <p:spTgt spid="15"/>
                                        </p:tgtEl>
                                        <p:attrNameLst>
                                          <p:attrName>style.visibility</p:attrName>
                                        </p:attrNameLst>
                                      </p:cBhvr>
                                      <p:to>
                                        <p:strVal val="visible"/>
                                      </p:to>
                                    </p:set>
                                    <p:animEffect transition="in" filter="fade">
                                      <p:cBhvr>
                                        <p:cTn id="32" dur="1000"/>
                                        <p:tgtEl>
                                          <p:spTgt spid="15"/>
                                        </p:tgtEl>
                                      </p:cBhvr>
                                    </p:animEffect>
                                    <p:anim calcmode="lin" valueType="num">
                                      <p:cBhvr>
                                        <p:cTn id="33" dur="1000" fill="hold"/>
                                        <p:tgtEl>
                                          <p:spTgt spid="15"/>
                                        </p:tgtEl>
                                        <p:attrNameLst>
                                          <p:attrName>ppt_x</p:attrName>
                                        </p:attrNameLst>
                                      </p:cBhvr>
                                      <p:tavLst>
                                        <p:tav tm="0">
                                          <p:val>
                                            <p:strVal val="#ppt_x"/>
                                          </p:val>
                                        </p:tav>
                                        <p:tav tm="100000">
                                          <p:val>
                                            <p:strVal val="#ppt_x"/>
                                          </p:val>
                                        </p:tav>
                                      </p:tavLst>
                                    </p:anim>
                                    <p:anim calcmode="lin" valueType="num">
                                      <p:cBhvr>
                                        <p:cTn id="34"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6" presetClass="entr" presetSubtype="16" fill="hold" nodeType="clickEffect">
                                  <p:stCondLst>
                                    <p:cond delay="0"/>
                                  </p:stCondLst>
                                  <p:childTnLst>
                                    <p:set>
                                      <p:cBhvr>
                                        <p:cTn id="38" dur="1" fill="hold">
                                          <p:stCondLst>
                                            <p:cond delay="0"/>
                                          </p:stCondLst>
                                        </p:cTn>
                                        <p:tgtEl>
                                          <p:spTgt spid="10"/>
                                        </p:tgtEl>
                                        <p:attrNameLst>
                                          <p:attrName>style.visibility</p:attrName>
                                        </p:attrNameLst>
                                      </p:cBhvr>
                                      <p:to>
                                        <p:strVal val="visible"/>
                                      </p:to>
                                    </p:set>
                                    <p:animEffect transition="in" filter="circle(in)">
                                      <p:cBhvr>
                                        <p:cTn id="39" dur="2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P spid="15" grpId="0"/>
      <p:bldP spid="16" grpId="0"/>
    </p:bldLst>
  </p:timing>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Slide Number Placeholder 1"/>
          <p:cNvSpPr>
            <a:spLocks noGrp="1"/>
          </p:cNvSpPr>
          <p:nvPr>
            <p:ph type="sldNum" sz="quarter" idx="11"/>
          </p:nvPr>
        </p:nvSpPr>
        <p:spPr/>
        <p:txBody>
          <a:bodyPr/>
          <a:lstStyle/>
          <a:p>
            <a:fld id="{5BA54B1A-8DC1-4B4A-8EBE-AAF48BBBF601}" type="slidenum">
              <a:rPr lang="en-US" sz="1200" smtClean="0"/>
              <a:pPr/>
              <a:t>8</a:t>
            </a:fld>
            <a:endParaRPr lang="en-US" sz="1200" dirty="0"/>
          </a:p>
        </p:txBody>
      </p:sp>
      <p:sp>
        <p:nvSpPr>
          <p:cNvPr id="47" name="Rectangle 46"/>
          <p:cNvSpPr/>
          <p:nvPr/>
        </p:nvSpPr>
        <p:spPr>
          <a:xfrm>
            <a:off x="3256294" y="304800"/>
            <a:ext cx="2363404" cy="281231"/>
          </a:xfrm>
          <a:prstGeom prst="rect">
            <a:avLst/>
          </a:prstGeom>
        </p:spPr>
        <p:txBody>
          <a:bodyPr wrap="none">
            <a:spAutoFit/>
          </a:bodyPr>
          <a:lstStyle/>
          <a:p>
            <a:pPr marL="457200" marR="0" algn="ctr">
              <a:lnSpc>
                <a:spcPct val="107000"/>
              </a:lnSpc>
              <a:spcBef>
                <a:spcPts val="0"/>
              </a:spcBef>
              <a:spcAft>
                <a:spcPts val="1200"/>
              </a:spcAft>
            </a:pPr>
            <a:r>
              <a:rPr lang="en-US" sz="1200" b="1" u="sng" dirty="0">
                <a:solidFill>
                  <a:srgbClr val="000000"/>
                </a:solidFill>
                <a:latin typeface="Calibri" panose="020F0502020204030204" pitchFamily="34" charset="0"/>
                <a:ea typeface="Times New Roman" panose="02020603050405020304" pitchFamily="18" charset="0"/>
                <a:cs typeface="Times New Roman" panose="02020603050405020304" pitchFamily="18" charset="0"/>
              </a:rPr>
              <a:t>IPv6 Adaptation Road Map</a:t>
            </a:r>
            <a:endParaRPr lang="en-US" sz="1200" dirty="0">
              <a:effectLst/>
              <a:latin typeface="Calibri" panose="020F0502020204030204" pitchFamily="34" charset="0"/>
              <a:ea typeface="Calibri" panose="020F0502020204030204" pitchFamily="34" charset="0"/>
              <a:cs typeface="Arial" panose="020B0604020202020204" pitchFamily="34" charset="0"/>
            </a:endParaRPr>
          </a:p>
        </p:txBody>
      </p:sp>
      <p:pic>
        <p:nvPicPr>
          <p:cNvPr id="5" name="Picture 4"/>
          <p:cNvPicPr>
            <a:picLocks noChangeAspect="1"/>
          </p:cNvPicPr>
          <p:nvPr/>
        </p:nvPicPr>
        <p:blipFill rotWithShape="1">
          <a:blip r:embed="rId3">
            <a:clrChange>
              <a:clrFrom>
                <a:srgbClr val="FFFFFF"/>
              </a:clrFrom>
              <a:clrTo>
                <a:srgbClr val="FFFFFF">
                  <a:alpha val="0"/>
                </a:srgbClr>
              </a:clrTo>
            </a:clrChange>
          </a:blip>
          <a:srcRect l="17500" t="17407" r="10833" b="11481"/>
          <a:stretch/>
        </p:blipFill>
        <p:spPr>
          <a:xfrm>
            <a:off x="304800" y="1066800"/>
            <a:ext cx="8610600" cy="5410200"/>
          </a:xfrm>
          <a:prstGeom prst="rect">
            <a:avLst/>
          </a:prstGeom>
        </p:spPr>
      </p:pic>
    </p:spTree>
    <p:extLst>
      <p:ext uri="{BB962C8B-B14F-4D97-AF65-F5344CB8AC3E}">
        <p14:creationId xmlns:p14="http://schemas.microsoft.com/office/powerpoint/2010/main" val="1025071409"/>
      </p:ext>
    </p:extLst>
  </p:cSld>
  <p:clrMapOvr>
    <a:masterClrMapping/>
  </p:clrMapOvr>
  <p:transition xmlns:p14="http://schemas.microsoft.com/office/powerpoint/2010/main" spd="slow" advClick="0">
    <p:push dir="u"/>
  </p:transitio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randombar(horizontal)">
                                      <p:cBhvr>
                                        <p:cTn id="7" dur="500"/>
                                        <p:tgtEl>
                                          <p:spTgt spid="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p:bldLst>
  </p:timing>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Slide Number Placeholder 1"/>
          <p:cNvSpPr>
            <a:spLocks noGrp="1"/>
          </p:cNvSpPr>
          <p:nvPr>
            <p:ph type="sldNum" sz="quarter" idx="11"/>
          </p:nvPr>
        </p:nvSpPr>
        <p:spPr/>
        <p:txBody>
          <a:bodyPr/>
          <a:lstStyle/>
          <a:p>
            <a:fld id="{5BA54B1A-8DC1-4B4A-8EBE-AAF48BBBF601}" type="slidenum">
              <a:rPr lang="en-US" smtClean="0"/>
              <a:pPr/>
              <a:t>9</a:t>
            </a:fld>
            <a:endParaRPr lang="en-US" dirty="0"/>
          </a:p>
        </p:txBody>
      </p:sp>
      <p:graphicFrame>
        <p:nvGraphicFramePr>
          <p:cNvPr id="6" name="Diagram 5"/>
          <p:cNvGraphicFramePr/>
          <p:nvPr>
            <p:extLst>
              <p:ext uri="{D42A27DB-BD31-4B8C-83A1-F6EECF244321}">
                <p14:modId xmlns:p14="http://schemas.microsoft.com/office/powerpoint/2010/main" val="232765870"/>
              </p:ext>
            </p:extLst>
          </p:nvPr>
        </p:nvGraphicFramePr>
        <p:xfrm>
          <a:off x="1524000" y="643241"/>
          <a:ext cx="7315200" cy="195996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5" name="Picture 4"/>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1524000" y="2667000"/>
            <a:ext cx="7315200" cy="3810000"/>
          </a:xfrm>
          <a:prstGeom prst="rect">
            <a:avLst/>
          </a:prstGeom>
          <a:noFill/>
          <a:ln>
            <a:noFill/>
          </a:ln>
        </p:spPr>
      </p:pic>
      <p:sp>
        <p:nvSpPr>
          <p:cNvPr id="9" name="Rectangle 8"/>
          <p:cNvSpPr/>
          <p:nvPr/>
        </p:nvSpPr>
        <p:spPr>
          <a:xfrm>
            <a:off x="2971800" y="121380"/>
            <a:ext cx="3200684" cy="595932"/>
          </a:xfrm>
          <a:prstGeom prst="rect">
            <a:avLst/>
          </a:prstGeom>
        </p:spPr>
        <p:txBody>
          <a:bodyPr wrap="none">
            <a:spAutoFit/>
          </a:bodyPr>
          <a:lstStyle/>
          <a:p>
            <a:pPr marL="457200" marR="0" algn="ctr">
              <a:lnSpc>
                <a:spcPct val="107000"/>
              </a:lnSpc>
              <a:spcBef>
                <a:spcPts val="0"/>
              </a:spcBef>
              <a:spcAft>
                <a:spcPts val="1200"/>
              </a:spcAft>
            </a:pPr>
            <a:r>
              <a:rPr lang="en-US" sz="3200" b="1" u="sng" dirty="0">
                <a:solidFill>
                  <a:srgbClr val="000000"/>
                </a:solidFill>
                <a:latin typeface="Calibri" panose="020F0502020204030204" pitchFamily="34" charset="0"/>
                <a:ea typeface="Times New Roman" panose="02020603050405020304" pitchFamily="18" charset="0"/>
                <a:cs typeface="Times New Roman" panose="02020603050405020304" pitchFamily="18" charset="0"/>
              </a:rPr>
              <a:t>Success Stories</a:t>
            </a:r>
            <a:endParaRPr lang="en-US" sz="3200" dirty="0">
              <a:effectLst/>
              <a:latin typeface="Calibri" panose="020F050202020403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1170813841"/>
      </p:ext>
    </p:extLst>
  </p:cSld>
  <p:clrMapOvr>
    <a:masterClrMapping/>
  </p:clrMapOvr>
  <p:transition xmlns:p14="http://schemas.microsoft.com/office/powerpoint/2010/main" spd="slow" advClick="0">
    <p:push dir="u"/>
  </p:transition>
  <p:timing>
    <p:tnLst>
      <p:par>
        <p:cTn xmlns:p14="http://schemas.microsoft.com/office/powerpoint/2010/mai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THINKCELLSHAPEDONOTDELETE" val="p6C7ubv0MPkO7eyUI6g.KsA"/>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pSypERtoTUkqByQ3M6n19KA"/>
</p:tagLst>
</file>

<file path=ppt/theme/theme1.xml><?xml version="1.0" encoding="utf-8"?>
<a:theme xmlns:a="http://schemas.openxmlformats.org/drawingml/2006/main" name="1_du radial blu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du radial blue">
      <a:majorFont>
        <a:latin typeface="Arial"/>
        <a:ea typeface=""/>
        <a:cs typeface="Arial"/>
      </a:majorFont>
      <a:minorFont>
        <a:latin typeface="Verdana"/>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u radial blu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u radial blu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u radial blu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u radial blu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u radial blu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u radial blu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u radial blue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u radial blu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u radial blu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u radial blu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u radial blu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u radial blu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du radial blue 13">
        <a:dk1>
          <a:srgbClr val="003798"/>
        </a:dk1>
        <a:lt1>
          <a:srgbClr val="FFFFFF"/>
        </a:lt1>
        <a:dk2>
          <a:srgbClr val="003798"/>
        </a:dk2>
        <a:lt2>
          <a:srgbClr val="808080"/>
        </a:lt2>
        <a:accent1>
          <a:srgbClr val="003798"/>
        </a:accent1>
        <a:accent2>
          <a:srgbClr val="00A7D4"/>
        </a:accent2>
        <a:accent3>
          <a:srgbClr val="FFFFFF"/>
        </a:accent3>
        <a:accent4>
          <a:srgbClr val="002D81"/>
        </a:accent4>
        <a:accent5>
          <a:srgbClr val="AAAECA"/>
        </a:accent5>
        <a:accent6>
          <a:srgbClr val="0097C0"/>
        </a:accent6>
        <a:hlink>
          <a:srgbClr val="62BD19"/>
        </a:hlink>
        <a:folHlink>
          <a:srgbClr val="C70BAC"/>
        </a:folHlink>
      </a:clrScheme>
      <a:clrMap bg1="lt1" tx1="dk1" bg2="lt2" tx2="dk2" accent1="accent1" accent2="accent2" accent3="accent3" accent4="accent4" accent5="accent5" accent6="accent6" hlink="hlink" folHlink="folHlink"/>
    </a:extraClrScheme>
    <a:extraClrScheme>
      <a:clrScheme name="du radial blue 14">
        <a:dk1>
          <a:srgbClr val="003798"/>
        </a:dk1>
        <a:lt1>
          <a:srgbClr val="FFFFFF"/>
        </a:lt1>
        <a:dk2>
          <a:srgbClr val="005AC3"/>
        </a:dk2>
        <a:lt2>
          <a:srgbClr val="808080"/>
        </a:lt2>
        <a:accent1>
          <a:srgbClr val="003798"/>
        </a:accent1>
        <a:accent2>
          <a:srgbClr val="00A7D4"/>
        </a:accent2>
        <a:accent3>
          <a:srgbClr val="FFFFFF"/>
        </a:accent3>
        <a:accent4>
          <a:srgbClr val="002D81"/>
        </a:accent4>
        <a:accent5>
          <a:srgbClr val="AAAECA"/>
        </a:accent5>
        <a:accent6>
          <a:srgbClr val="0097C0"/>
        </a:accent6>
        <a:hlink>
          <a:srgbClr val="62BD19"/>
        </a:hlink>
        <a:folHlink>
          <a:srgbClr val="C70BAC"/>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9FBC8EC3FA994F48912EDEEF27F66F27" ma:contentTypeVersion="0" ma:contentTypeDescription="Create a new document." ma:contentTypeScope="" ma:versionID="92b001c9850cb9a6740e06cbf455c9ef">
  <xsd:schema xmlns:xsd="http://www.w3.org/2001/XMLSchema" xmlns:p="http://schemas.microsoft.com/office/2006/metadata/properties" targetNamespace="http://schemas.microsoft.com/office/2006/metadata/properties" ma:root="true" ma:fieldsID="4aeb20c0e3442673af7ee10786458764">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office/internal/2005/internalDocumentation"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ma:readOnly="tru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lastPrinted" minOccurs="0" maxOccurs="1" type="xsd:dateTime"/>
        <xsd:element name="contentStatus" minOccurs="0" maxOccurs="1" type="xsd:string"/>
      </xsd:all>
    </xsd:complexType>
  </xsd: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documentManagement/>
</p:properties>
</file>

<file path=customXml/itemProps1.xml><?xml version="1.0" encoding="utf-8"?>
<ds:datastoreItem xmlns:ds="http://schemas.openxmlformats.org/officeDocument/2006/customXml" ds:itemID="{1AAE476B-0FB5-4322-BDBF-F935DC5B74DB}">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office/internal/2005/internalDocumentation"/>
  </ds:schemaRefs>
</ds:datastoreItem>
</file>

<file path=customXml/itemProps2.xml><?xml version="1.0" encoding="utf-8"?>
<ds:datastoreItem xmlns:ds="http://schemas.openxmlformats.org/officeDocument/2006/customXml" ds:itemID="{82B8DBA1-59B6-4231-AC2C-5FCF537ADDA8}">
  <ds:schemaRefs>
    <ds:schemaRef ds:uri="http://schemas.microsoft.com/sharepoint/v3/contenttype/forms"/>
  </ds:schemaRefs>
</ds:datastoreItem>
</file>

<file path=customXml/itemProps3.xml><?xml version="1.0" encoding="utf-8"?>
<ds:datastoreItem xmlns:ds="http://schemas.openxmlformats.org/officeDocument/2006/customXml" ds:itemID="{7C703AE0-1502-4870-A67D-95A5217ECEC0}">
  <ds:schemaRefs>
    <ds:schemaRef ds:uri="http://purl.org/dc/dcmitype/"/>
    <ds:schemaRef ds:uri="http://schemas.microsoft.com/office/2006/documentManagement/types"/>
    <ds:schemaRef ds:uri="http://www.w3.org/XML/1998/namespace"/>
    <ds:schemaRef ds:uri="http://purl.org/dc/terms/"/>
    <ds:schemaRef ds:uri="http://schemas.openxmlformats.org/package/2006/metadata/core-properties"/>
    <ds:schemaRef ds:uri="http://schemas.microsoft.com/office/2006/metadata/properties"/>
    <ds:schemaRef ds:uri="http://purl.org/dc/elements/1.1/"/>
  </ds:schemaRefs>
</ds:datastoreItem>
</file>

<file path=docProps/app.xml><?xml version="1.0" encoding="utf-8"?>
<Properties xmlns="http://schemas.openxmlformats.org/officeDocument/2006/extended-properties" xmlns:vt="http://schemas.openxmlformats.org/officeDocument/2006/docPropsVTypes">
  <TotalTime>19477</TotalTime>
  <Words>1118</Words>
  <Application>Microsoft Macintosh PowerPoint</Application>
  <PresentationFormat>On-screen Show (4:3)</PresentationFormat>
  <Paragraphs>200</Paragraphs>
  <Slides>14</Slides>
  <Notes>14</Notes>
  <HiddenSlides>0</HiddenSlides>
  <MMClips>0</MMClips>
  <ScaleCrop>false</ScaleCrop>
  <HeadingPairs>
    <vt:vector size="4" baseType="variant">
      <vt:variant>
        <vt:lpstr>Theme</vt:lpstr>
      </vt:variant>
      <vt:variant>
        <vt:i4>1</vt:i4>
      </vt:variant>
      <vt:variant>
        <vt:lpstr>Slide Titles</vt:lpstr>
      </vt:variant>
      <vt:variant>
        <vt:i4>14</vt:i4>
      </vt:variant>
    </vt:vector>
  </HeadingPairs>
  <TitlesOfParts>
    <vt:vector size="15" baseType="lpstr">
      <vt:lpstr>1_du radial blue</vt:lpstr>
      <vt:lpstr>PowerPoint Presentation</vt:lpstr>
      <vt:lpstr>PowerPoint Presentation</vt:lpstr>
      <vt:lpstr>PowerPoint Presentation</vt:lpstr>
      <vt:lpstr>PowerPoint Presentation</vt:lpstr>
      <vt:lpstr>PowerPoint Presentation</vt:lpstr>
      <vt:lpstr>IPv6 Transition Approach</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ducorp</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du IPv6 Program Update - Dec 2012</dc:title>
  <dc:creator>Hadi Hazim</dc:creator>
  <cp:lastModifiedBy>RIPE NCC</cp:lastModifiedBy>
  <cp:revision>331</cp:revision>
  <dcterms:created xsi:type="dcterms:W3CDTF">2011-06-19T12:31:34Z</dcterms:created>
  <dcterms:modified xsi:type="dcterms:W3CDTF">2017-04-20T05:49:27Z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0x0101009FBC8EC3FA994F48912EDEEF27F66F27</vt:lpwstr>
  </property>
</Properties>
</file>