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5" d="100"/>
          <a:sy n="95" d="100"/>
        </p:scale>
        <p:origin x="-8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CE14A-44D1-2045-BFCD-2B13B5946C8D}" type="datetimeFigureOut">
              <a:rPr lang="en-US" smtClean="0"/>
              <a:t>19/04/17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2F3B6-07DF-E34A-9F9A-43DEA7C50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778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74FF0-881D-44AA-B0F6-3E9B5398786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890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74FF0-881D-44AA-B0F6-3E9B5398786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360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90B6-4150-DB4B-9759-02A18583D2D7}" type="datetimeFigureOut">
              <a:rPr lang="en-US" smtClean="0"/>
              <a:t>19/04/17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6520-8B05-664C-9AD6-81DA317F4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37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90B6-4150-DB4B-9759-02A18583D2D7}" type="datetimeFigureOut">
              <a:rPr lang="en-US" smtClean="0"/>
              <a:t>19/04/17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6520-8B05-664C-9AD6-81DA317F4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5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90B6-4150-DB4B-9759-02A18583D2D7}" type="datetimeFigureOut">
              <a:rPr lang="en-US" smtClean="0"/>
              <a:t>19/04/17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6520-8B05-664C-9AD6-81DA317F4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48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スライド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51197" y="6429595"/>
            <a:ext cx="1109663" cy="27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b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1200" dirty="0">
                <a:solidFill>
                  <a:srgbClr val="FF0000"/>
                </a:solidFill>
                <a:latin typeface="+mn-lt"/>
                <a:ea typeface="HGP創英角ｺﾞｼｯｸUB" pitchFamily="50" charset="-128"/>
              </a:rPr>
              <a:t>Confidential</a:t>
            </a:r>
          </a:p>
        </p:txBody>
      </p:sp>
      <p:pic>
        <p:nvPicPr>
          <p:cNvPr id="8" name="Picture 8" descr="ix_top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1685" y="1031"/>
            <a:ext cx="138231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7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70"/>
            <a:ext cx="2133600" cy="365125"/>
          </a:xfrm>
          <a:prstGeom prst="rect">
            <a:avLst/>
          </a:prstGeom>
        </p:spPr>
        <p:txBody>
          <a:bodyPr/>
          <a:lstStyle/>
          <a:p>
            <a:fld id="{23B58E80-A90B-AB45-807E-FC9E36385F97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3926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90B6-4150-DB4B-9759-02A18583D2D7}" type="datetimeFigureOut">
              <a:rPr lang="en-US" smtClean="0"/>
              <a:t>19/04/17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6520-8B05-664C-9AD6-81DA317F4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05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90B6-4150-DB4B-9759-02A18583D2D7}" type="datetimeFigureOut">
              <a:rPr lang="en-US" smtClean="0"/>
              <a:t>19/04/17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6520-8B05-664C-9AD6-81DA317F4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3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90B6-4150-DB4B-9759-02A18583D2D7}" type="datetimeFigureOut">
              <a:rPr lang="en-US" smtClean="0"/>
              <a:t>19/04/17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6520-8B05-664C-9AD6-81DA317F4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084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90B6-4150-DB4B-9759-02A18583D2D7}" type="datetimeFigureOut">
              <a:rPr lang="en-US" smtClean="0"/>
              <a:t>19/04/17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6520-8B05-664C-9AD6-81DA317F4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05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90B6-4150-DB4B-9759-02A18583D2D7}" type="datetimeFigureOut">
              <a:rPr lang="en-US" smtClean="0"/>
              <a:t>19/04/17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6520-8B05-664C-9AD6-81DA317F4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90B6-4150-DB4B-9759-02A18583D2D7}" type="datetimeFigureOut">
              <a:rPr lang="en-US" smtClean="0"/>
              <a:t>19/04/17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6520-8B05-664C-9AD6-81DA317F4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102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90B6-4150-DB4B-9759-02A18583D2D7}" type="datetimeFigureOut">
              <a:rPr lang="en-US" smtClean="0"/>
              <a:t>19/04/17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6520-8B05-664C-9AD6-81DA317F4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052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90B6-4150-DB4B-9759-02A18583D2D7}" type="datetimeFigureOut">
              <a:rPr lang="en-US" smtClean="0"/>
              <a:t>19/04/17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6520-8B05-664C-9AD6-81DA317F4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0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D90B6-4150-DB4B-9759-02A18583D2D7}" type="datetimeFigureOut">
              <a:rPr lang="en-US" smtClean="0"/>
              <a:t>19/04/17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A6520-8B05-664C-9AD6-81DA317F4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4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hyperlink" Target="mailto:intlSales-C&amp;WS@etisalat.ae" TargetMode="External"/><Relationship Id="rId5" Type="http://schemas.openxmlformats.org/officeDocument/2006/relationships/hyperlink" Target="mailto:moyahiya@etisalat.ae" TargetMode="External"/><Relationship Id="rId6" Type="http://schemas.openxmlformats.org/officeDocument/2006/relationships/hyperlink" Target="http://www.smarthubix.ae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linx.net/" TargetMode="External"/><Relationship Id="rId3" Type="http://schemas.openxmlformats.org/officeDocument/2006/relationships/hyperlink" Target="mailto:halil@linx.ne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7-04-19 at 10.42.0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88114"/>
            <a:ext cx="9144000" cy="1969886"/>
          </a:xfrm>
          <a:prstGeom prst="rect">
            <a:avLst/>
          </a:prstGeom>
        </p:spPr>
      </p:pic>
      <p:pic>
        <p:nvPicPr>
          <p:cNvPr id="5" name="Picture 4" descr="Screen Shot 2017-04-19 at 10.41.5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1" y="53472"/>
            <a:ext cx="3556000" cy="13589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296737" y="1036329"/>
            <a:ext cx="6924841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/>
              <a:t>SmartHub Internet Exchange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Where you can </a:t>
            </a:r>
            <a:r>
              <a:rPr lang="en-US" sz="2400" dirty="0" smtClean="0"/>
              <a:t>Connect</a:t>
            </a:r>
            <a:r>
              <a:rPr lang="en-US" sz="2400" dirty="0" smtClean="0"/>
              <a:t> – Fujairah, UAE</a:t>
            </a:r>
          </a:p>
          <a:p>
            <a:pPr algn="ctr"/>
            <a:r>
              <a:rPr lang="en-US" sz="2400" dirty="0" smtClean="0"/>
              <a:t>Peering policy – Standard IX Policies </a:t>
            </a:r>
          </a:p>
          <a:p>
            <a:pPr algn="ctr"/>
            <a:r>
              <a:rPr lang="en-US" sz="2400" dirty="0" smtClean="0"/>
              <a:t>(We provide Route server)</a:t>
            </a:r>
          </a:p>
          <a:p>
            <a:pPr algn="ctr"/>
            <a:r>
              <a:rPr lang="en-US" sz="2400" dirty="0" smtClean="0"/>
              <a:t>Contact info – </a:t>
            </a:r>
            <a:r>
              <a:rPr lang="en-US" sz="2400" dirty="0" smtClean="0">
                <a:hlinkClick r:id="rId4"/>
              </a:rPr>
              <a:t>intlSales-C&amp;WS@etisalat.ae</a:t>
            </a:r>
            <a:r>
              <a:rPr lang="en-US" sz="2400" dirty="0" smtClean="0"/>
              <a:t>  or </a:t>
            </a:r>
            <a:r>
              <a:rPr lang="en-US" sz="2400" dirty="0" smtClean="0">
                <a:hlinkClick r:id="rId5"/>
              </a:rPr>
              <a:t>moyahiya@etisalat</a:t>
            </a:r>
            <a:r>
              <a:rPr lang="en-US" sz="2400" dirty="0" smtClean="0">
                <a:hlinkClick r:id="rId5"/>
              </a:rPr>
              <a:t>.ae</a:t>
            </a:r>
            <a:endParaRPr lang="en-US" sz="2400" dirty="0" smtClean="0"/>
          </a:p>
          <a:p>
            <a:pPr algn="ctr"/>
            <a:r>
              <a:rPr lang="en-US" sz="2400" dirty="0" smtClean="0">
                <a:hlinkClick r:id="rId6"/>
              </a:rPr>
              <a:t>URL - </a:t>
            </a:r>
            <a:r>
              <a:rPr lang="en-US" sz="2400" dirty="0" smtClean="0">
                <a:hlinkClick r:id="rId6"/>
              </a:rPr>
              <a:t>www.smarthubix.ae</a:t>
            </a:r>
            <a:endParaRPr lang="en-US" sz="2400" dirty="0" smtClean="0"/>
          </a:p>
          <a:p>
            <a:pPr algn="ctr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06176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00051" y="-36528"/>
            <a:ext cx="8245928" cy="683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itchFamily="34" charset="0"/>
                <a:ea typeface="HGP創英角ｺﾞｼｯｸUB" pitchFamily="50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itchFamily="34" charset="0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itchFamily="34" charset="0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itchFamily="34" charset="0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itchFamily="34" charset="0"/>
                <a:ea typeface="HGP創英角ｺﾞｼｯｸUB" pitchFamily="5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 Black" pitchFamily="34" charset="0"/>
                <a:ea typeface="ＭＳ Ｐゴシック" pitchFamily="5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 Black" pitchFamily="34" charset="0"/>
                <a:ea typeface="ＭＳ Ｐゴシック" pitchFamily="5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 Black" pitchFamily="34" charset="0"/>
                <a:ea typeface="ＭＳ Ｐゴシック" pitchFamily="5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 Black" pitchFamily="34" charset="0"/>
                <a:ea typeface="ＭＳ Ｐゴシック" pitchFamily="50" charset="-128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800" b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Company:	</a:t>
            </a:r>
            <a:r>
              <a:rPr kumimoji="1" lang="en-US" altLang="ja-JP" sz="5400" b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	BBIX,</a:t>
            </a:r>
            <a:r>
              <a:rPr kumimoji="1" lang="en-US" altLang="ja-JP" sz="5400" b="1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Inc. </a:t>
            </a:r>
            <a:endParaRPr kumimoji="1" lang="en-US" altLang="ja-JP" sz="4800" b="1" u="none" strike="noStrike" kern="0" cap="none" spc="0" normalizeH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sz="4800" b="1" kern="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4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IX Locations:  </a:t>
            </a:r>
            <a:r>
              <a:rPr kumimoji="1" lang="en-US" altLang="ja-JP" sz="4800" b="1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Japan, Hong Kong, Singapore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sz="4800" b="1" kern="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8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ASN: 		23640</a:t>
            </a:r>
            <a:endParaRPr lang="en-US" altLang="ja-JP" sz="4800" b="1" kern="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800" b="1" u="none" strike="noStrike" kern="0" cap="none" spc="0" normalizeH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800" b="1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Contact:	Masa Sugawara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8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Email:		</a:t>
            </a:r>
            <a:r>
              <a:rPr lang="en-US" altLang="ja-JP" sz="4800" b="1" kern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bbix-sales@bbix.net</a:t>
            </a:r>
            <a:endParaRPr kumimoji="1" lang="en-US" altLang="ja-JP" sz="4800" b="1" u="none" strike="noStrike" kern="0" cap="none" spc="0" normalizeH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84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8E80-A90B-AB45-807E-FC9E36385F97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3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419557"/>
              </p:ext>
            </p:extLst>
          </p:nvPr>
        </p:nvGraphicFramePr>
        <p:xfrm>
          <a:off x="106134" y="108861"/>
          <a:ext cx="8890908" cy="7541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2727"/>
                <a:gridCol w="2222727"/>
                <a:gridCol w="2222727"/>
                <a:gridCol w="2222727"/>
              </a:tblGrid>
              <a:tr h="5941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IX</a:t>
                      </a:r>
                      <a:endParaRPr kumimoji="1" lang="ja-JP" altLang="en-US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BBIX</a:t>
                      </a:r>
                      <a:r>
                        <a:rPr kumimoji="1" lang="en-US" altLang="ja-JP" sz="2400" baseline="0" dirty="0" smtClean="0"/>
                        <a:t> (Japan)</a:t>
                      </a:r>
                      <a:endParaRPr kumimoji="1" lang="ja-JP" altLang="en-US" sz="2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BBIX Hong</a:t>
                      </a:r>
                      <a:r>
                        <a:rPr kumimoji="1" lang="en-US" altLang="ja-JP" sz="2400" baseline="0" dirty="0" smtClean="0"/>
                        <a:t> Kong</a:t>
                      </a:r>
                      <a:endParaRPr kumimoji="1" lang="ja-JP" altLang="en-US" sz="2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BBIX Singapore</a:t>
                      </a:r>
                      <a:endParaRPr kumimoji="1" lang="ja-JP" altLang="en-US" sz="2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1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City/Country</a:t>
                      </a:r>
                      <a:endParaRPr kumimoji="1" lang="ja-JP" altLang="en-US" sz="20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/>
                        <a:t>Tokyo, Osaka, Nagoya</a:t>
                      </a:r>
                      <a:endParaRPr kumimoji="1" lang="ja-JP" altLang="en-US" sz="2000" b="1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/>
                        <a:t>Hong Kong</a:t>
                      </a:r>
                      <a:endParaRPr kumimoji="1" lang="ja-JP" altLang="en-US" sz="2000" b="1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/>
                        <a:t>Singapore</a:t>
                      </a:r>
                      <a:endParaRPr kumimoji="1" lang="ja-JP" altLang="en-US" sz="2000" b="1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8807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Point</a:t>
                      </a:r>
                      <a:r>
                        <a:rPr kumimoji="1" lang="en-US" altLang="ja-JP" sz="2000" baseline="0" dirty="0" smtClean="0"/>
                        <a:t> of Presence</a:t>
                      </a:r>
                      <a:endParaRPr kumimoji="1" lang="ja-JP" altLang="en-US" sz="20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・</a:t>
                      </a:r>
                      <a:r>
                        <a:rPr kumimoji="1" lang="en-US" altLang="ja-JP" sz="2000" b="1" dirty="0" smtClean="0"/>
                        <a:t>Tokyo</a:t>
                      </a:r>
                    </a:p>
                    <a:p>
                      <a:pPr algn="l"/>
                      <a:r>
                        <a:rPr kumimoji="1" lang="ja-JP" altLang="en-US" sz="1800" dirty="0" smtClean="0"/>
                        <a:t>　</a:t>
                      </a:r>
                      <a:r>
                        <a:rPr kumimoji="1" lang="en-US" altLang="ja-JP" sz="1800" dirty="0" smtClean="0"/>
                        <a:t>- NTT Data </a:t>
                      </a:r>
                      <a:r>
                        <a:rPr kumimoji="1" lang="en-US" altLang="ja-JP" sz="1800" dirty="0" err="1" smtClean="0"/>
                        <a:t>Otemachi</a:t>
                      </a:r>
                      <a:endParaRPr kumimoji="1" lang="en-US" altLang="ja-JP" sz="1800" dirty="0" smtClean="0"/>
                    </a:p>
                    <a:p>
                      <a:pPr algn="l"/>
                      <a:r>
                        <a:rPr kumimoji="1" lang="ja-JP" altLang="en-US" sz="1800" dirty="0" smtClean="0"/>
                        <a:t>　</a:t>
                      </a:r>
                      <a:r>
                        <a:rPr kumimoji="1" lang="en-US" altLang="ja-JP" sz="1800" dirty="0" smtClean="0"/>
                        <a:t>- </a:t>
                      </a:r>
                      <a:r>
                        <a:rPr kumimoji="1" lang="en-US" altLang="ja-JP" sz="1800" dirty="0" err="1" smtClean="0"/>
                        <a:t>Comppace</a:t>
                      </a:r>
                      <a:endParaRPr kumimoji="1" lang="en-US" altLang="ja-JP" sz="1800" dirty="0" smtClean="0"/>
                    </a:p>
                    <a:p>
                      <a:pPr algn="l"/>
                      <a:r>
                        <a:rPr kumimoji="1" lang="ja-JP" altLang="en-US" sz="1800" dirty="0" smtClean="0"/>
                        <a:t>　</a:t>
                      </a:r>
                      <a:r>
                        <a:rPr kumimoji="1" lang="en-US" altLang="ja-JP" sz="1800" dirty="0" smtClean="0"/>
                        <a:t>- TY2 </a:t>
                      </a:r>
                      <a:r>
                        <a:rPr kumimoji="1" lang="en-US" altLang="ja-JP" sz="1800" dirty="0" err="1" smtClean="0"/>
                        <a:t>Equinix</a:t>
                      </a:r>
                      <a:endParaRPr kumimoji="1" lang="en-US" altLang="ja-JP" sz="1800" dirty="0" smtClean="0"/>
                    </a:p>
                    <a:p>
                      <a:pPr algn="l"/>
                      <a:r>
                        <a:rPr kumimoji="1" lang="ja-JP" altLang="en-US" sz="1800" dirty="0" smtClean="0"/>
                        <a:t>　</a:t>
                      </a:r>
                      <a:r>
                        <a:rPr kumimoji="1" lang="en-US" altLang="ja-JP" sz="1800" dirty="0" smtClean="0"/>
                        <a:t>- TY4 </a:t>
                      </a:r>
                      <a:r>
                        <a:rPr kumimoji="1" lang="en-US" altLang="ja-JP" sz="1800" dirty="0" err="1" smtClean="0"/>
                        <a:t>Equinix</a:t>
                      </a:r>
                      <a:endParaRPr kumimoji="1" lang="en-US" altLang="ja-JP" sz="1800" dirty="0" smtClean="0"/>
                    </a:p>
                    <a:p>
                      <a:pPr algn="l"/>
                      <a:r>
                        <a:rPr kumimoji="1" lang="ja-JP" altLang="en-US" sz="1800" dirty="0" smtClean="0"/>
                        <a:t>　</a:t>
                      </a:r>
                      <a:r>
                        <a:rPr kumimoji="1" lang="en-US" altLang="ja-JP" sz="1800" dirty="0" smtClean="0"/>
                        <a:t>- @Tokyo</a:t>
                      </a:r>
                    </a:p>
                    <a:p>
                      <a:pPr algn="l"/>
                      <a:r>
                        <a:rPr kumimoji="1" lang="ja-JP" altLang="en-US" sz="1800" dirty="0" smtClean="0"/>
                        <a:t>　</a:t>
                      </a:r>
                      <a:r>
                        <a:rPr kumimoji="1" lang="en-US" altLang="ja-JP" sz="1800" dirty="0" smtClean="0"/>
                        <a:t>- </a:t>
                      </a:r>
                      <a:r>
                        <a:rPr kumimoji="1" lang="en-US" altLang="ja-JP" sz="1800" dirty="0" err="1" smtClean="0"/>
                        <a:t>SoftBank</a:t>
                      </a:r>
                      <a:r>
                        <a:rPr kumimoji="1" lang="en-US" altLang="ja-JP" sz="1800" dirty="0" smtClean="0"/>
                        <a:t> Maruyama CLS</a:t>
                      </a:r>
                    </a:p>
                    <a:p>
                      <a:pPr algn="l"/>
                      <a:r>
                        <a:rPr kumimoji="1" lang="ja-JP" altLang="en-US" sz="1800" dirty="0" smtClean="0"/>
                        <a:t>　</a:t>
                      </a:r>
                      <a:r>
                        <a:rPr kumimoji="1" lang="en-US" altLang="ja-JP" sz="1800" dirty="0" smtClean="0"/>
                        <a:t>- FRT Okinawa</a:t>
                      </a:r>
                    </a:p>
                    <a:p>
                      <a:pPr algn="l"/>
                      <a:r>
                        <a:rPr kumimoji="1" lang="ja-JP" altLang="en-US" sz="2000" dirty="0" smtClean="0"/>
                        <a:t>・</a:t>
                      </a:r>
                      <a:r>
                        <a:rPr kumimoji="1" lang="en-US" altLang="ja-JP" sz="2000" b="1" dirty="0" smtClean="0"/>
                        <a:t>Osaka</a:t>
                      </a:r>
                      <a:r>
                        <a:rPr kumimoji="1" lang="en-US" altLang="ja-JP" sz="2000" dirty="0" smtClean="0"/>
                        <a:t>:</a:t>
                      </a:r>
                      <a:r>
                        <a:rPr kumimoji="1" lang="en-US" altLang="ja-JP" sz="2000" baseline="0" dirty="0" smtClean="0"/>
                        <a:t>  NTT Dojima4</a:t>
                      </a:r>
                    </a:p>
                    <a:p>
                      <a:pPr algn="l"/>
                      <a:r>
                        <a:rPr kumimoji="1" lang="ja-JP" altLang="en-US" sz="2000" baseline="0" dirty="0" smtClean="0"/>
                        <a:t>・</a:t>
                      </a:r>
                      <a:r>
                        <a:rPr kumimoji="1" lang="en-US" altLang="ja-JP" sz="2000" b="1" baseline="0" dirty="0" smtClean="0"/>
                        <a:t>Nagoya</a:t>
                      </a:r>
                      <a:r>
                        <a:rPr kumimoji="1" lang="en-US" altLang="ja-JP" sz="2000" baseline="0" dirty="0" smtClean="0"/>
                        <a:t>:  KDDI Nagoya</a:t>
                      </a:r>
                      <a:endParaRPr kumimoji="1" lang="en-US" altLang="ja-JP" sz="2000" dirty="0" smtClean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/>
                        <a:t>Mega-</a:t>
                      </a:r>
                      <a:r>
                        <a:rPr kumimoji="1" lang="en-US" altLang="ja-JP" sz="2400" b="0" dirty="0" err="1" smtClean="0"/>
                        <a:t>i</a:t>
                      </a:r>
                      <a:endParaRPr kumimoji="1" lang="ja-JP" altLang="en-US" sz="2400" b="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err="1" smtClean="0"/>
                        <a:t>Equinix</a:t>
                      </a:r>
                      <a:r>
                        <a:rPr kumimoji="1" lang="en-US" altLang="ja-JP" sz="2400" b="0" dirty="0" smtClean="0"/>
                        <a:t> SG1</a:t>
                      </a:r>
                      <a:endParaRPr kumimoji="1" lang="ja-JP" altLang="en-US" sz="2400" b="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41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# of connected</a:t>
                      </a:r>
                      <a:r>
                        <a:rPr kumimoji="1" lang="en-US" altLang="ja-JP" sz="2000" baseline="0" dirty="0" smtClean="0"/>
                        <a:t> ASN</a:t>
                      </a:r>
                      <a:endParaRPr kumimoji="1" lang="ja-JP" altLang="en-US" sz="20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/>
                        <a:t>160</a:t>
                      </a:r>
                      <a:r>
                        <a:rPr kumimoji="1" lang="en-US" altLang="ja-JP" dirty="0" smtClean="0"/>
                        <a:t> (Consolidated)</a:t>
                      </a:r>
                      <a:endParaRPr kumimoji="1" lang="ja-JP" altLang="en-US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41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Peak Traffic</a:t>
                      </a:r>
                      <a:endParaRPr kumimoji="1" lang="ja-JP" altLang="en-US" sz="20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/>
                        <a:t>+745 </a:t>
                      </a:r>
                      <a:r>
                        <a:rPr kumimoji="1" lang="en-US" altLang="ja-JP" sz="2400" b="1" dirty="0" err="1" smtClean="0"/>
                        <a:t>Gbps</a:t>
                      </a:r>
                      <a:r>
                        <a:rPr kumimoji="1" lang="en-US" altLang="ja-JP" sz="2400" b="1" dirty="0" smtClean="0"/>
                        <a:t> </a:t>
                      </a:r>
                      <a:r>
                        <a:rPr kumimoji="1" lang="en-US" altLang="ja-JP" dirty="0" smtClean="0"/>
                        <a:t>(Consolidated)</a:t>
                      </a:r>
                      <a:endParaRPr kumimoji="1" lang="ja-JP" altLang="en-US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41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Contact</a:t>
                      </a:r>
                      <a:endParaRPr kumimoji="1" lang="ja-JP" altLang="en-US" sz="20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/>
                        <a:t>Masa</a:t>
                      </a:r>
                      <a:r>
                        <a:rPr kumimoji="1" lang="en-US" altLang="ja-JP" sz="2400" b="1" baseline="0" dirty="0" smtClean="0"/>
                        <a:t> Sugawara (myself)           </a:t>
                      </a:r>
                      <a:r>
                        <a:rPr kumimoji="1" lang="en-US" altLang="ja-JP" sz="2400" b="1" baseline="0" dirty="0" err="1" smtClean="0"/>
                        <a:t>bbix-sales@bbix.net</a:t>
                      </a:r>
                      <a:endParaRPr kumimoji="1" lang="ja-JP" altLang="en-US" sz="2400" b="1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5364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Remarks</a:t>
                      </a:r>
                      <a:endParaRPr kumimoji="1" lang="ja-JP" altLang="en-US" sz="20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Remote</a:t>
                      </a:r>
                      <a:r>
                        <a:rPr kumimoji="1" lang="en-US" altLang="ja-JP" baseline="0" dirty="0" smtClean="0"/>
                        <a:t> Peering available</a:t>
                      </a:r>
                    </a:p>
                    <a:p>
                      <a:pPr algn="ctr"/>
                      <a:r>
                        <a:rPr kumimoji="1" lang="en-US" altLang="ja-JP" baseline="0" dirty="0" smtClean="0"/>
                        <a:t>Route Server available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580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テキスト プレースホルダー 2"/>
          <p:cNvSpPr txBox="1">
            <a:spLocks/>
          </p:cNvSpPr>
          <p:nvPr/>
        </p:nvSpPr>
        <p:spPr bwMode="auto">
          <a:xfrm>
            <a:off x="0" y="4460389"/>
            <a:ext cx="914400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HGP創英角ｺﾞｼｯｸUB" pitchFamily="50" charset="-128"/>
              <a:buChar char="-"/>
              <a:defRPr kumimoji="1" sz="24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en-US" altLang="ja-JP" sz="5400" b="1" i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“No Peering, No Internet”</a:t>
            </a:r>
            <a:endParaRPr lang="ja-JP" altLang="en-US" sz="5400" b="1" i="1" kern="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9625" y="2708240"/>
            <a:ext cx="3224751" cy="1663247"/>
          </a:xfrm>
          <a:prstGeom prst="rect">
            <a:avLst/>
          </a:prstGeom>
          <a:ln w="38100">
            <a:noFill/>
          </a:ln>
        </p:spPr>
      </p:pic>
    </p:spTree>
    <p:extLst>
      <p:ext uri="{BB962C8B-B14F-4D97-AF65-F5344CB8AC3E}">
        <p14:creationId xmlns:p14="http://schemas.microsoft.com/office/powerpoint/2010/main" val="3664447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0317" y="1036329"/>
            <a:ext cx="8876630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/>
              <a:t>London Internet Exchange (LINX</a:t>
            </a:r>
            <a:r>
              <a:rPr lang="en-US" sz="4400" dirty="0" smtClean="0"/>
              <a:t>)</a:t>
            </a:r>
          </a:p>
          <a:p>
            <a:pPr algn="ctr"/>
            <a:r>
              <a:rPr lang="en-US" sz="4400" dirty="0" smtClean="0"/>
              <a:t>AS</a:t>
            </a:r>
            <a:r>
              <a:rPr lang="en-US" sz="4400" dirty="0"/>
              <a:t>5459</a:t>
            </a:r>
            <a:endParaRPr lang="en-US" sz="4400" dirty="0"/>
          </a:p>
          <a:p>
            <a:pPr algn="ctr"/>
            <a:r>
              <a:rPr lang="en-US" sz="4400" dirty="0"/>
              <a:t>UK - several exchanges, US - North Virginia</a:t>
            </a:r>
            <a:r>
              <a:rPr lang="en-US" sz="4400" dirty="0" smtClean="0"/>
              <a:t>.</a:t>
            </a:r>
          </a:p>
          <a:p>
            <a:pPr algn="ctr"/>
            <a:r>
              <a:rPr lang="en-US" sz="4400" u="sng" dirty="0">
                <a:hlinkClick r:id="rId2"/>
              </a:rPr>
              <a:t>www.linx.net</a:t>
            </a:r>
          </a:p>
          <a:p>
            <a:pPr algn="ctr"/>
            <a:r>
              <a:rPr lang="en-US" sz="4400" u="sng" dirty="0">
                <a:hlinkClick r:id="rId3"/>
              </a:rPr>
              <a:t>halil@</a:t>
            </a:r>
            <a:r>
              <a:rPr lang="en-US" sz="4400" u="sng" dirty="0" smtClean="0">
                <a:hlinkClick r:id="rId3"/>
              </a:rPr>
              <a:t>linx.net</a:t>
            </a: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884873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3894" y="1018562"/>
            <a:ext cx="8796421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8800" dirty="0">
                <a:solidFill>
                  <a:srgbClr val="FF0000"/>
                </a:solidFill>
              </a:rPr>
              <a:t>HMI@RIPE.NET</a:t>
            </a:r>
          </a:p>
          <a:p>
            <a:pPr algn="ctr"/>
            <a:endParaRPr lang="en-US" sz="4400" dirty="0" smtClean="0"/>
          </a:p>
          <a:p>
            <a:pPr algn="ctr"/>
            <a:r>
              <a:rPr lang="en-US" sz="4400" dirty="0" smtClean="0"/>
              <a:t>Organization’s Name</a:t>
            </a:r>
          </a:p>
          <a:p>
            <a:pPr algn="ctr"/>
            <a:r>
              <a:rPr lang="en-US" sz="4400" dirty="0" smtClean="0"/>
              <a:t>ASN</a:t>
            </a:r>
          </a:p>
          <a:p>
            <a:pPr algn="ctr"/>
            <a:r>
              <a:rPr lang="en-US" sz="4400" dirty="0" smtClean="0"/>
              <a:t>Where you can peer</a:t>
            </a:r>
          </a:p>
          <a:p>
            <a:pPr algn="ctr"/>
            <a:r>
              <a:rPr lang="en-US" sz="4400" dirty="0" smtClean="0"/>
              <a:t>Peering policy</a:t>
            </a:r>
          </a:p>
          <a:p>
            <a:pPr algn="ctr"/>
            <a:r>
              <a:rPr lang="en-US" sz="4400" dirty="0" smtClean="0"/>
              <a:t>Contact info</a:t>
            </a:r>
          </a:p>
          <a:p>
            <a:pPr algn="ctr"/>
            <a:endParaRPr lang="en-US" sz="24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74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152</Words>
  <Application>Microsoft Macintosh PowerPoint</Application>
  <PresentationFormat>On-screen Show (4:3)</PresentationFormat>
  <Paragraphs>61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RIPE NCC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Hisham Ibrahim</dc:creator>
  <cp:lastModifiedBy>Hisham Ibrahim</cp:lastModifiedBy>
  <cp:revision>4</cp:revision>
  <dcterms:created xsi:type="dcterms:W3CDTF">2017-04-19T06:41:01Z</dcterms:created>
  <dcterms:modified xsi:type="dcterms:W3CDTF">2017-04-19T08:23:04Z</dcterms:modified>
</cp:coreProperties>
</file>