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2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6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4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8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8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4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4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8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6DE18-7D64-B244-BB84-C8C4EB6B37D3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846B6-1280-1641-8EFF-0FE49522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01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ASN: </a:t>
            </a:r>
            <a:r>
              <a:rPr lang="en-US" dirty="0" err="1" smtClean="0"/>
              <a:t>xxxxx</a:t>
            </a:r>
            <a:endParaRPr lang="en-US" dirty="0" smtClean="0"/>
          </a:p>
          <a:p>
            <a:r>
              <a:rPr lang="en-US" dirty="0" smtClean="0"/>
              <a:t>Traffic Profile: Content/Eyeball/Balanced</a:t>
            </a:r>
          </a:p>
          <a:p>
            <a:r>
              <a:rPr lang="en-US" dirty="0" smtClean="0"/>
              <a:t>Traffic Volume: </a:t>
            </a:r>
            <a:r>
              <a:rPr lang="en-US" dirty="0" err="1" smtClean="0"/>
              <a:t>xxxGbps</a:t>
            </a:r>
            <a:endParaRPr lang="en-US" dirty="0" smtClean="0"/>
          </a:p>
          <a:p>
            <a:r>
              <a:rPr lang="en-US" dirty="0" smtClean="0"/>
              <a:t>Peering Policy: Open/Selective/Closed</a:t>
            </a:r>
          </a:p>
          <a:p>
            <a:r>
              <a:rPr lang="en-US" dirty="0" smtClean="0"/>
              <a:t>Peering Locations: </a:t>
            </a:r>
            <a:endParaRPr lang="en-US" dirty="0" smtClean="0"/>
          </a:p>
          <a:p>
            <a:pPr lvl="1"/>
            <a:r>
              <a:rPr lang="en-US" dirty="0" smtClean="0"/>
              <a:t>(Include ME locations)</a:t>
            </a:r>
            <a:endParaRPr lang="en-US" dirty="0" smtClean="0"/>
          </a:p>
          <a:p>
            <a:r>
              <a:rPr lang="en-US" dirty="0" err="1" smtClean="0"/>
              <a:t>PeeringDB</a:t>
            </a:r>
            <a:r>
              <a:rPr lang="en-US" dirty="0" smtClean="0"/>
              <a:t> Entry: </a:t>
            </a:r>
            <a:r>
              <a:rPr lang="en-US" dirty="0" err="1" smtClean="0"/>
              <a:t>asXXXXX.peeringdb.com</a:t>
            </a:r>
            <a:endParaRPr lang="en-US" dirty="0" smtClean="0"/>
          </a:p>
          <a:p>
            <a:r>
              <a:rPr lang="en-US" dirty="0" smtClean="0"/>
              <a:t>Contact: &lt;Name&gt;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      </a:t>
            </a:r>
            <a:r>
              <a:rPr lang="en-US" dirty="0" err="1" smtClean="0"/>
              <a:t>peering@domain.com</a:t>
            </a:r>
            <a:r>
              <a:rPr lang="en-US" dirty="0"/>
              <a:t> 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6126163"/>
            <a:ext cx="8441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</a:t>
            </a:r>
            <a:r>
              <a:rPr lang="en-US" sz="3600" dirty="0" smtClean="0"/>
              <a:t>ailto</a:t>
            </a:r>
            <a:r>
              <a:rPr lang="en-US" sz="3600" dirty="0" smtClean="0"/>
              <a:t>: &lt;</a:t>
            </a:r>
            <a:r>
              <a:rPr lang="en-US" sz="3600" dirty="0" err="1" smtClean="0"/>
              <a:t>peering-personals@menog.org</a:t>
            </a:r>
            <a:r>
              <a:rPr lang="en-US" sz="3600" dirty="0" smtClean="0"/>
              <a:t>&gt;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452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Company Name</vt:lpstr>
    </vt:vector>
  </TitlesOfParts>
  <Company>LLNW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Gaurab Raj Upadhaya</dc:creator>
  <cp:lastModifiedBy>Gaurab Raj Upadhaya</cp:lastModifiedBy>
  <cp:revision>1</cp:revision>
  <dcterms:created xsi:type="dcterms:W3CDTF">2014-03-30T07:30:15Z</dcterms:created>
  <dcterms:modified xsi:type="dcterms:W3CDTF">2014-03-30T07:32:24Z</dcterms:modified>
</cp:coreProperties>
</file>