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0" r:id="rId14"/>
    <p:sldId id="273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038" autoAdjust="0"/>
  </p:normalViewPr>
  <p:slideViewPr>
    <p:cSldViewPr snapToGrid="0" snapToObjects="1">
      <p:cViewPr varScale="1">
        <p:scale>
          <a:sx n="84" d="100"/>
          <a:sy n="84" d="100"/>
        </p:scale>
        <p:origin x="-11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5351E-3C9A-2246-926C-73A8C45C7B4A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95AD0-BD41-A141-8FDD-B186047914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2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79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4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4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4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6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4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8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710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6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11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3AF7-405E-3D41-832C-6BBF2CC14B0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F87-3B3C-9B42-8D89-92F94806C1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2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E3AF7-405E-3D41-832C-6BBF2CC14B0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3BF87-3B3C-9B42-8D89-92F94806C1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22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eering@he.net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s6939.peeringdb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peering@init7.ne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759"/>
            <a:ext cx="8229600" cy="1143000"/>
          </a:xfrm>
        </p:spPr>
        <p:txBody>
          <a:bodyPr/>
          <a:lstStyle/>
          <a:p>
            <a:r>
              <a:rPr lang="en-US" dirty="0" smtClean="0"/>
              <a:t>MENOG12 – MPF1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65481"/>
            <a:ext cx="8229600" cy="5212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Peering personals!</a:t>
            </a:r>
          </a:p>
        </p:txBody>
      </p:sp>
    </p:spTree>
    <p:extLst>
      <p:ext uri="{BB962C8B-B14F-4D97-AF65-F5344CB8AC3E}">
        <p14:creationId xmlns:p14="http://schemas.microsoft.com/office/powerpoint/2010/main" val="3878191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741"/>
            <a:ext cx="8229600" cy="1143000"/>
          </a:xfrm>
        </p:spPr>
        <p:txBody>
          <a:bodyPr/>
          <a:lstStyle/>
          <a:p>
            <a:r>
              <a:rPr lang="en-US" dirty="0" smtClean="0"/>
              <a:t>Amazon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694"/>
            <a:ext cx="8229600" cy="521254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Matthew Moyle-Croft</a:t>
            </a:r>
          </a:p>
          <a:p>
            <a:r>
              <a:rPr lang="en-US" dirty="0" smtClean="0"/>
              <a:t>ASN: 16509 (Worldwide) / 38895 (Singapore)</a:t>
            </a:r>
          </a:p>
          <a:p>
            <a:r>
              <a:rPr lang="en-US" dirty="0" smtClean="0"/>
              <a:t>Traffic Profile: Content/Balanced</a:t>
            </a:r>
          </a:p>
          <a:p>
            <a:r>
              <a:rPr lang="en-US" dirty="0" smtClean="0"/>
              <a:t>Traffic Volume: V. large</a:t>
            </a:r>
          </a:p>
          <a:p>
            <a:r>
              <a:rPr lang="en-US" dirty="0" smtClean="0"/>
              <a:t>Peering Policy: Yes, please (read </a:t>
            </a:r>
            <a:r>
              <a:rPr lang="en-US" dirty="0" err="1" smtClean="0"/>
              <a:t>peeringdb</a:t>
            </a:r>
            <a:r>
              <a:rPr lang="en-US" dirty="0" smtClean="0"/>
              <a:t> </a:t>
            </a:r>
            <a:r>
              <a:rPr lang="en-US" smtClean="0"/>
              <a:t>for details)</a:t>
            </a:r>
            <a:endParaRPr lang="en-US" dirty="0" smtClean="0"/>
          </a:p>
          <a:p>
            <a:r>
              <a:rPr lang="en-US" dirty="0" smtClean="0"/>
              <a:t>Peering Location(s): Many Globally </a:t>
            </a:r>
          </a:p>
          <a:p>
            <a:r>
              <a:rPr lang="en-US" dirty="0" err="1" smtClean="0"/>
              <a:t>PeeringDB</a:t>
            </a:r>
            <a:r>
              <a:rPr lang="en-US" dirty="0" smtClean="0"/>
              <a:t> Entry: as16509.peeringdb.com</a:t>
            </a:r>
          </a:p>
          <a:p>
            <a:r>
              <a:rPr lang="en-US" dirty="0" smtClean="0"/>
              <a:t>Contact: </a:t>
            </a:r>
          </a:p>
          <a:p>
            <a:r>
              <a:rPr lang="en-US" dirty="0" smtClean="0"/>
              <a:t>                peering@amazon.com</a:t>
            </a:r>
            <a:r>
              <a:rPr lang="en-US" dirty="0"/>
              <a:t> 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2142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741"/>
            <a:ext cx="8229600" cy="1143000"/>
          </a:xfrm>
        </p:spPr>
        <p:txBody>
          <a:bodyPr/>
          <a:lstStyle/>
          <a:p>
            <a:r>
              <a:rPr lang="en-US" dirty="0" smtClean="0"/>
              <a:t>Google Inc.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694"/>
            <a:ext cx="8229600" cy="52125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Paul </a:t>
            </a:r>
            <a:r>
              <a:rPr lang="en-US" dirty="0" err="1" smtClean="0"/>
              <a:t>Mandl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ASN</a:t>
            </a:r>
            <a:r>
              <a:rPr lang="en-US" dirty="0" smtClean="0"/>
              <a:t>:</a:t>
            </a:r>
            <a:r>
              <a:rPr lang="en-US" dirty="0"/>
              <a:t> </a:t>
            </a:r>
            <a:r>
              <a:rPr lang="en-US" dirty="0" smtClean="0"/>
              <a:t>15169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smtClean="0"/>
              <a:t>Traffic Profile: Content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smtClean="0"/>
              <a:t>Traffic Volume: </a:t>
            </a:r>
            <a:r>
              <a:rPr lang="en-US" dirty="0" err="1" smtClean="0"/>
              <a:t>Tbps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smtClean="0"/>
              <a:t>Peering Policy: Open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smtClean="0"/>
              <a:t>Peering </a:t>
            </a:r>
            <a:r>
              <a:rPr lang="en-US" dirty="0" err="1" smtClean="0"/>
              <a:t>LocaHon</a:t>
            </a:r>
            <a:r>
              <a:rPr lang="en-US" dirty="0"/>
              <a:t>(s)</a:t>
            </a:r>
            <a:r>
              <a:rPr lang="en-US" dirty="0" smtClean="0"/>
              <a:t>: </a:t>
            </a:r>
            <a:r>
              <a:rPr lang="en-US" dirty="0" err="1" smtClean="0"/>
              <a:t>Muscat,Fujairah</a:t>
            </a:r>
            <a:r>
              <a:rPr lang="en-US" dirty="0" smtClean="0"/>
              <a:t>,++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/>
              <a:t>PeeringDB</a:t>
            </a:r>
            <a:r>
              <a:rPr lang="en-US" dirty="0" smtClean="0"/>
              <a:t> Entry:as15169</a:t>
            </a:r>
            <a:r>
              <a:rPr lang="en-US" dirty="0"/>
              <a:t>.</a:t>
            </a:r>
            <a:r>
              <a:rPr lang="en-US" dirty="0" smtClean="0"/>
              <a:t>peeringdb.com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smtClean="0"/>
              <a:t>Contact: </a:t>
            </a:r>
            <a:r>
              <a:rPr lang="en-US" dirty="0" err="1" smtClean="0"/>
              <a:t>pma</a:t>
            </a:r>
            <a:r>
              <a:rPr lang="en-US" dirty="0" err="1"/>
              <a:t>@</a:t>
            </a:r>
            <a:r>
              <a:rPr lang="en-US" dirty="0" err="1" smtClean="0"/>
              <a:t>google.com</a:t>
            </a:r>
            <a:endParaRPr lang="en-US" dirty="0"/>
          </a:p>
          <a:p>
            <a:r>
              <a:rPr lang="en-US" dirty="0" smtClean="0"/>
              <a:t>http:</a:t>
            </a:r>
            <a:r>
              <a:rPr lang="en-US" dirty="0"/>
              <a:t>//</a:t>
            </a:r>
            <a:r>
              <a:rPr lang="en-US" dirty="0" err="1"/>
              <a:t>peering.google.com</a:t>
            </a:r>
            <a:r>
              <a:rPr lang="en-US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87892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741"/>
            <a:ext cx="8229600" cy="1143000"/>
          </a:xfrm>
        </p:spPr>
        <p:txBody>
          <a:bodyPr/>
          <a:lstStyle/>
          <a:p>
            <a:r>
              <a:rPr lang="en-US" dirty="0" smtClean="0"/>
              <a:t>Limelight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694"/>
            <a:ext cx="8229600" cy="5212544"/>
          </a:xfrm>
        </p:spPr>
        <p:txBody>
          <a:bodyPr>
            <a:normAutofit/>
          </a:bodyPr>
          <a:lstStyle/>
          <a:p>
            <a:r>
              <a:rPr lang="en-US" dirty="0" smtClean="0"/>
              <a:t>Gaurab Raj Upadhaya</a:t>
            </a:r>
          </a:p>
          <a:p>
            <a:r>
              <a:rPr lang="en-US" dirty="0" smtClean="0"/>
              <a:t>ASN: 22822</a:t>
            </a:r>
          </a:p>
          <a:p>
            <a:r>
              <a:rPr lang="en-US" dirty="0" smtClean="0"/>
              <a:t>Traffic Profile: Content</a:t>
            </a:r>
          </a:p>
          <a:p>
            <a:r>
              <a:rPr lang="en-US" dirty="0" smtClean="0"/>
              <a:t>Traffic Volume: Huge</a:t>
            </a:r>
          </a:p>
          <a:p>
            <a:r>
              <a:rPr lang="en-US" dirty="0" smtClean="0"/>
              <a:t>Peering Policy: Selective </a:t>
            </a:r>
          </a:p>
          <a:p>
            <a:r>
              <a:rPr lang="en-US" dirty="0" smtClean="0"/>
              <a:t>Peering Location(s): </a:t>
            </a:r>
          </a:p>
          <a:p>
            <a:r>
              <a:rPr lang="en-US" dirty="0" err="1" smtClean="0"/>
              <a:t>PeeringDB</a:t>
            </a:r>
            <a:r>
              <a:rPr lang="en-US" dirty="0" smtClean="0"/>
              <a:t> Entry: as22822.peeringdb.com</a:t>
            </a:r>
          </a:p>
          <a:p>
            <a:r>
              <a:rPr lang="en-US" dirty="0" smtClean="0"/>
              <a:t>Contact: Gaurab Raj Upadhaya</a:t>
            </a:r>
            <a:endParaRPr lang="en-US" dirty="0"/>
          </a:p>
          <a:p>
            <a:pPr lvl="1"/>
            <a:r>
              <a:rPr lang="en-US" dirty="0" err="1" smtClean="0"/>
              <a:t>gaurab@llnw.com</a:t>
            </a:r>
            <a:r>
              <a:rPr lang="en-US" dirty="0" smtClean="0"/>
              <a:t>,  </a:t>
            </a:r>
            <a:r>
              <a:rPr lang="en-US" dirty="0" err="1" smtClean="0"/>
              <a:t>peering@llnw.com</a:t>
            </a:r>
            <a:r>
              <a:rPr lang="en-US" dirty="0"/>
              <a:t> </a:t>
            </a:r>
            <a:endParaRPr lang="en-US" dirty="0" smtClean="0"/>
          </a:p>
        </p:txBody>
      </p:sp>
      <p:pic>
        <p:nvPicPr>
          <p:cNvPr id="5" name="Picture 4" descr="photo-for-meetingtoo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464" y="1018694"/>
            <a:ext cx="2706336" cy="3037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524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741"/>
            <a:ext cx="8229600" cy="1143000"/>
          </a:xfrm>
        </p:spPr>
        <p:txBody>
          <a:bodyPr/>
          <a:lstStyle/>
          <a:p>
            <a:r>
              <a:rPr lang="en-US" dirty="0" smtClean="0"/>
              <a:t>LinkedIn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694"/>
            <a:ext cx="8229600" cy="52125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LinkedIn</a:t>
            </a:r>
          </a:p>
          <a:p>
            <a:r>
              <a:rPr lang="en-US" dirty="0" smtClean="0"/>
              <a:t>ASN: US:20049/EU:197612</a:t>
            </a:r>
          </a:p>
          <a:p>
            <a:r>
              <a:rPr lang="en-US" dirty="0" smtClean="0"/>
              <a:t>Traffic Profile: Content</a:t>
            </a:r>
          </a:p>
          <a:p>
            <a:r>
              <a:rPr lang="en-US" dirty="0" smtClean="0"/>
              <a:t>Traffic Volume: Not Disclosed</a:t>
            </a:r>
          </a:p>
          <a:p>
            <a:r>
              <a:rPr lang="en-US" dirty="0" smtClean="0"/>
              <a:t>Peering Policy: Open</a:t>
            </a:r>
          </a:p>
          <a:p>
            <a:r>
              <a:rPr lang="en-US" dirty="0" smtClean="0"/>
              <a:t>Peering Location(s): All Major IXP’s</a:t>
            </a:r>
          </a:p>
          <a:p>
            <a:r>
              <a:rPr lang="en-US" dirty="0" err="1" smtClean="0"/>
              <a:t>PeeringDB</a:t>
            </a:r>
            <a:r>
              <a:rPr lang="en-US" dirty="0" smtClean="0"/>
              <a:t> Entry: as20049.peeringdb.com</a:t>
            </a:r>
          </a:p>
          <a:p>
            <a:r>
              <a:rPr lang="en-US" dirty="0" smtClean="0"/>
              <a:t>Contact: Zaid Ali Kahn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peering@linkedin.com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4929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694"/>
            <a:ext cx="8229600" cy="5212544"/>
          </a:xfrm>
        </p:spPr>
        <p:txBody>
          <a:bodyPr>
            <a:normAutofit/>
          </a:bodyPr>
          <a:lstStyle/>
          <a:p>
            <a:r>
              <a:rPr lang="en-US" dirty="0" smtClean="0"/>
              <a:t>Kevin Epperson</a:t>
            </a:r>
          </a:p>
          <a:p>
            <a:r>
              <a:rPr lang="en-US" dirty="0" smtClean="0"/>
              <a:t>ASN: 8075</a:t>
            </a:r>
          </a:p>
          <a:p>
            <a:r>
              <a:rPr lang="en-US" dirty="0" smtClean="0"/>
              <a:t>Traffic Profile: Balanced</a:t>
            </a:r>
          </a:p>
          <a:p>
            <a:r>
              <a:rPr lang="en-US" dirty="0" smtClean="0"/>
              <a:t>Traffic Volume: </a:t>
            </a:r>
            <a:r>
              <a:rPr lang="en-US" dirty="0" err="1" smtClean="0"/>
              <a:t>Tbps</a:t>
            </a:r>
            <a:endParaRPr lang="en-US" dirty="0" smtClean="0"/>
          </a:p>
          <a:p>
            <a:r>
              <a:rPr lang="en-US" dirty="0" smtClean="0"/>
              <a:t>Peering Policy: Open</a:t>
            </a:r>
          </a:p>
          <a:p>
            <a:r>
              <a:rPr lang="en-US" dirty="0" smtClean="0"/>
              <a:t>Peering Location(s): 30+</a:t>
            </a:r>
          </a:p>
          <a:p>
            <a:r>
              <a:rPr lang="en-US" dirty="0" err="1" smtClean="0"/>
              <a:t>PeeringDB</a:t>
            </a:r>
            <a:r>
              <a:rPr lang="en-US" dirty="0" smtClean="0"/>
              <a:t> Entry: as8075.peeringdb.com</a:t>
            </a:r>
          </a:p>
          <a:p>
            <a:r>
              <a:rPr lang="en-US" dirty="0" smtClean="0"/>
              <a:t>Contact: peering@microsoft.com</a:t>
            </a:r>
            <a:r>
              <a:rPr lang="en-US" dirty="0"/>
              <a:t> 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596" y="212089"/>
            <a:ext cx="3168807" cy="80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831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694"/>
            <a:ext cx="8229600" cy="5212544"/>
          </a:xfrm>
        </p:spPr>
        <p:txBody>
          <a:bodyPr>
            <a:normAutofit/>
          </a:bodyPr>
          <a:lstStyle/>
          <a:p>
            <a:r>
              <a:rPr lang="en-US" dirty="0" smtClean="0"/>
              <a:t>Kevin Epperson</a:t>
            </a:r>
          </a:p>
          <a:p>
            <a:r>
              <a:rPr lang="en-US" dirty="0" smtClean="0"/>
              <a:t>ASN: 8075</a:t>
            </a:r>
          </a:p>
          <a:p>
            <a:r>
              <a:rPr lang="en-US" dirty="0" smtClean="0"/>
              <a:t>Traffic Profile: Balanced</a:t>
            </a:r>
          </a:p>
          <a:p>
            <a:r>
              <a:rPr lang="en-US" dirty="0" smtClean="0"/>
              <a:t>Traffic Volume: </a:t>
            </a:r>
            <a:r>
              <a:rPr lang="en-US" dirty="0" err="1" smtClean="0"/>
              <a:t>Tbps</a:t>
            </a:r>
            <a:endParaRPr lang="en-US" dirty="0" smtClean="0"/>
          </a:p>
          <a:p>
            <a:r>
              <a:rPr lang="en-US" dirty="0" smtClean="0"/>
              <a:t>Peering Policy: Open</a:t>
            </a:r>
          </a:p>
          <a:p>
            <a:r>
              <a:rPr lang="en-US" dirty="0" smtClean="0"/>
              <a:t>Peering Location(s): 30+</a:t>
            </a:r>
          </a:p>
          <a:p>
            <a:r>
              <a:rPr lang="en-US" dirty="0" err="1" smtClean="0"/>
              <a:t>PeeringDB</a:t>
            </a:r>
            <a:r>
              <a:rPr lang="en-US" dirty="0" smtClean="0"/>
              <a:t> Entry: as8075.peeringdb.com</a:t>
            </a:r>
          </a:p>
          <a:p>
            <a:r>
              <a:rPr lang="en-US" dirty="0" smtClean="0"/>
              <a:t>Contact: peering@microsoft.com</a:t>
            </a:r>
            <a:r>
              <a:rPr lang="en-US" dirty="0"/>
              <a:t> 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596" y="212089"/>
            <a:ext cx="3168807" cy="80660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01600"/>
            <a:ext cx="8230320" cy="665214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500" y="101600"/>
            <a:ext cx="8230320" cy="6652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849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741"/>
            <a:ext cx="8229600" cy="1143000"/>
          </a:xfrm>
        </p:spPr>
        <p:txBody>
          <a:bodyPr/>
          <a:lstStyle/>
          <a:p>
            <a:r>
              <a:rPr lang="en-US" dirty="0" smtClean="0"/>
              <a:t>CDNetworks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694"/>
            <a:ext cx="8229600" cy="521254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Woohyun Jang</a:t>
            </a:r>
          </a:p>
          <a:p>
            <a:r>
              <a:rPr lang="en-US" sz="2800" dirty="0" smtClean="0"/>
              <a:t>ASN: 36408</a:t>
            </a:r>
          </a:p>
          <a:p>
            <a:r>
              <a:rPr lang="en-US" sz="2800" dirty="0" smtClean="0"/>
              <a:t>Traffic Profile: Content (cache based)</a:t>
            </a:r>
          </a:p>
          <a:p>
            <a:r>
              <a:rPr lang="en-US" sz="2800" dirty="0" smtClean="0"/>
              <a:t>Traffic Volume: 200-300Gbps</a:t>
            </a:r>
          </a:p>
          <a:p>
            <a:r>
              <a:rPr lang="en-US" sz="2800" dirty="0" smtClean="0"/>
              <a:t>Peering Policy: Open</a:t>
            </a:r>
          </a:p>
          <a:p>
            <a:r>
              <a:rPr lang="en-US" sz="2800" dirty="0" smtClean="0"/>
              <a:t>Peering Location(s): Major IXP including UAE-IX</a:t>
            </a:r>
          </a:p>
          <a:p>
            <a:r>
              <a:rPr lang="en-US" sz="2800" dirty="0" err="1" smtClean="0"/>
              <a:t>PeeringDB</a:t>
            </a:r>
            <a:r>
              <a:rPr lang="en-US" sz="2800" dirty="0" smtClean="0"/>
              <a:t> Entry: as36408.peeringdb.com</a:t>
            </a:r>
          </a:p>
          <a:p>
            <a:r>
              <a:rPr lang="en-US" sz="2800" dirty="0" smtClean="0"/>
              <a:t>Contact: peering@cdnetworks.com</a:t>
            </a:r>
          </a:p>
        </p:txBody>
      </p:sp>
    </p:spTree>
    <p:extLst>
      <p:ext uri="{BB962C8B-B14F-4D97-AF65-F5344CB8AC3E}">
        <p14:creationId xmlns:p14="http://schemas.microsoft.com/office/powerpoint/2010/main" val="3832981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741"/>
            <a:ext cx="8229600" cy="1143000"/>
          </a:xfrm>
        </p:spPr>
        <p:txBody>
          <a:bodyPr/>
          <a:lstStyle/>
          <a:p>
            <a:r>
              <a:rPr lang="en-US" dirty="0" smtClean="0"/>
              <a:t>Hurricane Electric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694"/>
            <a:ext cx="8229600" cy="5212544"/>
          </a:xfrm>
        </p:spPr>
        <p:txBody>
          <a:bodyPr>
            <a:normAutofit/>
          </a:bodyPr>
          <a:lstStyle/>
          <a:p>
            <a:r>
              <a:rPr lang="en-US" b="1" dirty="0" smtClean="0"/>
              <a:t>Contact:</a:t>
            </a:r>
            <a:r>
              <a:rPr lang="en-US" dirty="0" smtClean="0"/>
              <a:t> Martin Levy</a:t>
            </a:r>
          </a:p>
          <a:p>
            <a:r>
              <a:rPr lang="en-US" b="1" dirty="0" smtClean="0"/>
              <a:t>ASN:</a:t>
            </a:r>
            <a:r>
              <a:rPr lang="en-US" dirty="0" smtClean="0"/>
              <a:t> AS6939 </a:t>
            </a:r>
          </a:p>
          <a:p>
            <a:r>
              <a:rPr lang="en-US" b="1" dirty="0" smtClean="0"/>
              <a:t>Traffic Profile:</a:t>
            </a:r>
            <a:r>
              <a:rPr lang="en-US" dirty="0" smtClean="0"/>
              <a:t> Both Content &amp; Eyeball</a:t>
            </a:r>
          </a:p>
          <a:p>
            <a:r>
              <a:rPr lang="en-US" b="1" dirty="0" smtClean="0"/>
              <a:t>Traffic Volume:</a:t>
            </a:r>
            <a:r>
              <a:rPr lang="en-US" dirty="0" smtClean="0"/>
              <a:t> Terabits</a:t>
            </a:r>
          </a:p>
          <a:p>
            <a:r>
              <a:rPr lang="en-US" b="1" dirty="0" smtClean="0"/>
              <a:t>Peering Policy:</a:t>
            </a:r>
            <a:r>
              <a:rPr lang="en-US" dirty="0" smtClean="0"/>
              <a:t> Open</a:t>
            </a:r>
          </a:p>
          <a:p>
            <a:r>
              <a:rPr lang="en-US" b="1" dirty="0" smtClean="0"/>
              <a:t>Peering Locations:</a:t>
            </a:r>
            <a:r>
              <a:rPr lang="en-US" dirty="0" smtClean="0"/>
              <a:t> 59 locations</a:t>
            </a:r>
          </a:p>
          <a:p>
            <a:r>
              <a:rPr lang="en-US" b="1" dirty="0" err="1" smtClean="0"/>
              <a:t>PeeringDB</a:t>
            </a:r>
            <a:r>
              <a:rPr lang="en-US" b="1" dirty="0" smtClean="0"/>
              <a:t> Entry: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http://as6939.peeringdb.com/</a:t>
            </a:r>
            <a:endParaRPr lang="en-US" dirty="0" smtClean="0"/>
          </a:p>
          <a:p>
            <a:r>
              <a:rPr lang="en-US" b="1" dirty="0" smtClean="0"/>
              <a:t>Contact: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peering@he.net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rcRect r="10262"/>
          <a:stretch>
            <a:fillRect/>
          </a:stretch>
        </p:blipFill>
        <p:spPr>
          <a:xfrm>
            <a:off x="7703276" y="698721"/>
            <a:ext cx="1135840" cy="14450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12" descr="hurricane electric logo"/>
          <p:cNvPicPr>
            <a:picLocks noChangeAspect="1" noChangeArrowheads="1"/>
          </p:cNvPicPr>
          <p:nvPr/>
        </p:nvPicPr>
        <p:blipFill>
          <a:blip r:embed="rId5">
            <a:alphaModFix/>
          </a:blip>
          <a:srcRect/>
          <a:stretch>
            <a:fillRect/>
          </a:stretch>
        </p:blipFill>
        <p:spPr bwMode="auto">
          <a:xfrm>
            <a:off x="4852494" y="1018694"/>
            <a:ext cx="2850782" cy="698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308522" y="2849542"/>
            <a:ext cx="267476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2"/>
                </a:solidFill>
              </a:rPr>
              <a:t>Equinix Hong Kong, Equinix Singapore, Equinix Tokyo, HKIX, JPIX, JPNAP Tokyo, </a:t>
            </a:r>
            <a:r>
              <a:rPr lang="en-US" sz="1000" dirty="0" err="1" smtClean="0">
                <a:solidFill>
                  <a:schemeClr val="tx2"/>
                </a:solidFill>
              </a:rPr>
              <a:t>iAIX</a:t>
            </a:r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8522" y="3402052"/>
            <a:ext cx="2674764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2"/>
                </a:solidFill>
              </a:rPr>
              <a:t>AMS-IX, B-CIX, DE-CIX Frankfurt, ECIX Berlin, ECIX </a:t>
            </a:r>
            <a:r>
              <a:rPr lang="en-US" sz="1000" dirty="0" err="1" smtClean="0">
                <a:solidFill>
                  <a:schemeClr val="tx2"/>
                </a:solidFill>
              </a:rPr>
              <a:t>Duesseldorf</a:t>
            </a:r>
            <a:r>
              <a:rPr lang="en-US" sz="1000" dirty="0" smtClean="0">
                <a:solidFill>
                  <a:schemeClr val="tx2"/>
                </a:solidFill>
              </a:rPr>
              <a:t>, ECIX Hamburg, Equinix Paris, Equinix Zurich, France-IX, </a:t>
            </a:r>
            <a:r>
              <a:rPr lang="en-US" sz="1000" dirty="0" err="1" smtClean="0">
                <a:solidFill>
                  <a:schemeClr val="tx2"/>
                </a:solidFill>
              </a:rPr>
              <a:t>KleyReX</a:t>
            </a:r>
            <a:r>
              <a:rPr lang="en-US" sz="1000" dirty="0" smtClean="0">
                <a:solidFill>
                  <a:schemeClr val="tx2"/>
                </a:solidFill>
              </a:rPr>
              <a:t>, LINX Juniper LAN, LONAP, LU-CIX, MIX-IT, NIX CZ, NL-IX, </a:t>
            </a:r>
            <a:r>
              <a:rPr lang="en-US" sz="1000" dirty="0" err="1" smtClean="0">
                <a:solidFill>
                  <a:schemeClr val="tx2"/>
                </a:solidFill>
              </a:rPr>
              <a:t>NetNod</a:t>
            </a:r>
            <a:r>
              <a:rPr lang="en-US" sz="1000" dirty="0" smtClean="0">
                <a:solidFill>
                  <a:schemeClr val="tx2"/>
                </a:solidFill>
              </a:rPr>
              <a:t> Stockholm, PIX - Poznan, PLIX, SOL-IX / SOLIX, STHIX, </a:t>
            </a:r>
            <a:r>
              <a:rPr lang="en-US" sz="1000" dirty="0" err="1" smtClean="0">
                <a:solidFill>
                  <a:schemeClr val="tx2"/>
                </a:solidFill>
              </a:rPr>
              <a:t>SwissIX</a:t>
            </a:r>
            <a:r>
              <a:rPr lang="en-US" sz="1000" dirty="0" smtClean="0">
                <a:solidFill>
                  <a:schemeClr val="tx2"/>
                </a:solidFill>
              </a:rPr>
              <a:t>, </a:t>
            </a:r>
            <a:r>
              <a:rPr lang="en-US" sz="1000" dirty="0" err="1" smtClean="0">
                <a:solidFill>
                  <a:schemeClr val="tx2"/>
                </a:solidFill>
              </a:rPr>
              <a:t>Thinx</a:t>
            </a:r>
            <a:r>
              <a:rPr lang="en-US" sz="1000" dirty="0" smtClean="0">
                <a:solidFill>
                  <a:schemeClr val="tx2"/>
                </a:solidFill>
              </a:rPr>
              <a:t>, VIX</a:t>
            </a:r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8522" y="4563396"/>
            <a:ext cx="2674764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00" dirty="0" err="1" smtClean="0">
                <a:solidFill>
                  <a:schemeClr val="tx2"/>
                </a:solidFill>
              </a:rPr>
              <a:t>BigApe</a:t>
            </a:r>
            <a:r>
              <a:rPr lang="en-US" sz="1000" dirty="0" smtClean="0">
                <a:solidFill>
                  <a:schemeClr val="tx2"/>
                </a:solidFill>
              </a:rPr>
              <a:t>, </a:t>
            </a:r>
            <a:r>
              <a:rPr lang="en-US" sz="1000" dirty="0" err="1" smtClean="0">
                <a:solidFill>
                  <a:schemeClr val="tx2"/>
                </a:solidFill>
              </a:rPr>
              <a:t>CoreSite</a:t>
            </a:r>
            <a:r>
              <a:rPr lang="en-US" sz="1000" dirty="0" smtClean="0">
                <a:solidFill>
                  <a:schemeClr val="tx2"/>
                </a:solidFill>
              </a:rPr>
              <a:t> - Any2 Denver / RMIX Denver, </a:t>
            </a:r>
            <a:r>
              <a:rPr lang="en-US" sz="1000" dirty="0" err="1" smtClean="0">
                <a:solidFill>
                  <a:schemeClr val="tx2"/>
                </a:solidFill>
              </a:rPr>
              <a:t>CoreSite</a:t>
            </a:r>
            <a:r>
              <a:rPr lang="en-US" sz="1000" dirty="0" smtClean="0">
                <a:solidFill>
                  <a:schemeClr val="tx2"/>
                </a:solidFill>
              </a:rPr>
              <a:t> - Any2 Los Angeles, </a:t>
            </a:r>
            <a:r>
              <a:rPr lang="en-US" sz="1000" dirty="0" err="1" smtClean="0">
                <a:solidFill>
                  <a:schemeClr val="tx2"/>
                </a:solidFill>
              </a:rPr>
              <a:t>CoreSite</a:t>
            </a:r>
            <a:r>
              <a:rPr lang="en-US" sz="1000" dirty="0" smtClean="0">
                <a:solidFill>
                  <a:schemeClr val="tx2"/>
                </a:solidFill>
              </a:rPr>
              <a:t> - Any2 Silicon Valley, Equinix Ashburn, Equinix Chicago, Equinix Dallas, Equinix Los Angeles, Equinix New York, Equinix Palo Alto, Equinix San Jose, Equinix Seattle, Equinix Toronto, KCIX Kansas City, LAIIX, MICE, </a:t>
            </a:r>
            <a:r>
              <a:rPr lang="en-US" sz="1000" dirty="0" err="1" smtClean="0">
                <a:solidFill>
                  <a:schemeClr val="tx2"/>
                </a:solidFill>
              </a:rPr>
              <a:t>MadIX</a:t>
            </a:r>
            <a:r>
              <a:rPr lang="en-US" sz="1000" dirty="0" smtClean="0">
                <a:solidFill>
                  <a:schemeClr val="tx2"/>
                </a:solidFill>
              </a:rPr>
              <a:t>, NASA-AIX, NOTA, NWAX, NYIIX, PIX Vancouver, </a:t>
            </a:r>
            <a:r>
              <a:rPr lang="en-US" sz="1000" dirty="0" err="1" smtClean="0">
                <a:solidFill>
                  <a:schemeClr val="tx2"/>
                </a:solidFill>
              </a:rPr>
              <a:t>QiX</a:t>
            </a:r>
            <a:r>
              <a:rPr lang="en-US" sz="1000" dirty="0" smtClean="0">
                <a:solidFill>
                  <a:schemeClr val="tx2"/>
                </a:solidFill>
              </a:rPr>
              <a:t> 3, SIX, </a:t>
            </a:r>
            <a:r>
              <a:rPr lang="en-US" sz="1000" dirty="0" err="1" smtClean="0">
                <a:solidFill>
                  <a:schemeClr val="tx2"/>
                </a:solidFill>
              </a:rPr>
              <a:t>Telx</a:t>
            </a:r>
            <a:r>
              <a:rPr lang="en-US" sz="1000" dirty="0" smtClean="0">
                <a:solidFill>
                  <a:schemeClr val="tx2"/>
                </a:solidFill>
              </a:rPr>
              <a:t> Atlanta, </a:t>
            </a:r>
            <a:r>
              <a:rPr lang="en-US" sz="1000" dirty="0" err="1" smtClean="0">
                <a:solidFill>
                  <a:schemeClr val="tx2"/>
                </a:solidFill>
              </a:rPr>
              <a:t>Telx</a:t>
            </a:r>
            <a:r>
              <a:rPr lang="en-US" sz="1000" dirty="0" smtClean="0">
                <a:solidFill>
                  <a:schemeClr val="tx2"/>
                </a:solidFill>
              </a:rPr>
              <a:t> New York, </a:t>
            </a:r>
            <a:r>
              <a:rPr lang="en-US" sz="1000" dirty="0" err="1" smtClean="0">
                <a:solidFill>
                  <a:schemeClr val="tx2"/>
                </a:solidFill>
              </a:rPr>
              <a:t>Telx</a:t>
            </a:r>
            <a:r>
              <a:rPr lang="en-US" sz="1000" dirty="0" smtClean="0">
                <a:solidFill>
                  <a:schemeClr val="tx2"/>
                </a:solidFill>
              </a:rPr>
              <a:t> Phoenix, </a:t>
            </a:r>
            <a:r>
              <a:rPr lang="en-US" sz="1000" dirty="0" err="1" smtClean="0">
                <a:solidFill>
                  <a:schemeClr val="tx2"/>
                </a:solidFill>
              </a:rPr>
              <a:t>TorIX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736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694"/>
            <a:ext cx="8229600" cy="52125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Jim Cowie </a:t>
            </a:r>
          </a:p>
          <a:p>
            <a:r>
              <a:rPr lang="en-US" dirty="0" smtClean="0"/>
              <a:t>ASN: 34135 (64597 for BGP Collection)</a:t>
            </a:r>
          </a:p>
          <a:p>
            <a:r>
              <a:rPr lang="en-US" dirty="0" smtClean="0"/>
              <a:t>Traffic Profile: Zero!</a:t>
            </a:r>
          </a:p>
          <a:p>
            <a:r>
              <a:rPr lang="en-US" dirty="0" smtClean="0"/>
              <a:t>Traffic Volume: None</a:t>
            </a:r>
          </a:p>
          <a:p>
            <a:r>
              <a:rPr lang="en-US" dirty="0" smtClean="0"/>
              <a:t>Peering Policy: Open</a:t>
            </a:r>
          </a:p>
          <a:p>
            <a:r>
              <a:rPr lang="en-US" dirty="0" smtClean="0"/>
              <a:t>Peering Location(s):  ISTIX, DECIX, LINX, AMSIX</a:t>
            </a:r>
          </a:p>
          <a:p>
            <a:r>
              <a:rPr lang="en-US" dirty="0" err="1" smtClean="0"/>
              <a:t>PeeringDB</a:t>
            </a:r>
            <a:r>
              <a:rPr lang="en-US" dirty="0" smtClean="0"/>
              <a:t> Entry: as64597.peeringdb.com</a:t>
            </a:r>
          </a:p>
          <a:p>
            <a:r>
              <a:rPr lang="en-US" dirty="0" smtClean="0"/>
              <a:t>Contact: Danny Pare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peering@renesys.com</a:t>
            </a:r>
            <a:r>
              <a:rPr lang="en-US" dirty="0"/>
              <a:t> </a:t>
            </a:r>
            <a:endParaRPr lang="en-US" dirty="0" smtClean="0"/>
          </a:p>
        </p:txBody>
      </p:sp>
      <p:pic>
        <p:nvPicPr>
          <p:cNvPr id="6" name="Picture 66" descr="renesys_rgb.jpg                                                00027E12Vervaine                       BAE2D15D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275" y="77072"/>
            <a:ext cx="3557588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7958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741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Init7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9876"/>
            <a:ext cx="8229600" cy="4871361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Fredy</a:t>
            </a:r>
            <a:r>
              <a:rPr lang="en-US" dirty="0" smtClean="0"/>
              <a:t> </a:t>
            </a:r>
            <a:r>
              <a:rPr lang="en-US" dirty="0" err="1" smtClean="0"/>
              <a:t>Künzler</a:t>
            </a:r>
            <a:endParaRPr lang="en-US" dirty="0" smtClean="0"/>
          </a:p>
          <a:p>
            <a:r>
              <a:rPr lang="en-US" dirty="0" smtClean="0"/>
              <a:t>ASN: 13030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Traffic Profile: more Content than Eyeballs</a:t>
            </a:r>
          </a:p>
          <a:p>
            <a:r>
              <a:rPr lang="en-US" dirty="0" smtClean="0"/>
              <a:t>Traffic Volume: ~500 </a:t>
            </a:r>
            <a:r>
              <a:rPr lang="en-US" dirty="0" err="1" smtClean="0"/>
              <a:t>Gbps</a:t>
            </a:r>
            <a:endParaRPr lang="en-US" dirty="0" smtClean="0"/>
          </a:p>
          <a:p>
            <a:r>
              <a:rPr lang="en-US" dirty="0" smtClean="0"/>
              <a:t>Peering Policy: Open</a:t>
            </a:r>
          </a:p>
          <a:p>
            <a:r>
              <a:rPr lang="en-US" dirty="0" smtClean="0"/>
              <a:t>Peering Location(s): many, mainly Europe</a:t>
            </a:r>
            <a:br>
              <a:rPr lang="en-US" dirty="0" smtClean="0"/>
            </a:br>
            <a:r>
              <a:rPr lang="en-US" dirty="0" smtClean="0"/>
              <a:t>							   new: Marseille / France</a:t>
            </a:r>
          </a:p>
          <a:p>
            <a:r>
              <a:rPr lang="en-US" dirty="0" err="1" smtClean="0"/>
              <a:t>PeeringDB</a:t>
            </a:r>
            <a:r>
              <a:rPr lang="en-US" dirty="0" smtClean="0"/>
              <a:t> Entry: as13030.peeringdb.com</a:t>
            </a:r>
          </a:p>
          <a:p>
            <a:r>
              <a:rPr lang="en-US" dirty="0" smtClean="0"/>
              <a:t>Contact: </a:t>
            </a:r>
            <a:r>
              <a:rPr lang="en-US" dirty="0" err="1" smtClean="0"/>
              <a:t>Fredy</a:t>
            </a:r>
            <a:r>
              <a:rPr lang="en-US" dirty="0" smtClean="0"/>
              <a:t> </a:t>
            </a:r>
            <a:r>
              <a:rPr lang="en-US" dirty="0" err="1" smtClean="0"/>
              <a:t>Künzler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</a:t>
            </a:r>
            <a:r>
              <a:rPr lang="en-US" dirty="0" smtClean="0">
                <a:hlinkClick r:id="rId2"/>
              </a:rPr>
              <a:t>peering@init7.net</a:t>
            </a:r>
            <a:endParaRPr lang="en-US" dirty="0" smtClean="0"/>
          </a:p>
        </p:txBody>
      </p:sp>
      <p:pic>
        <p:nvPicPr>
          <p:cNvPr id="5" name="Grafik 4" descr="fredy_kuenzler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5232" y="1359876"/>
            <a:ext cx="984738" cy="956017"/>
          </a:xfrm>
          <a:prstGeom prst="rect">
            <a:avLst/>
          </a:prstGeom>
        </p:spPr>
      </p:pic>
      <p:pic>
        <p:nvPicPr>
          <p:cNvPr id="6" name="Grafik 5" descr="init7_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9877" y="220259"/>
            <a:ext cx="36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2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741"/>
            <a:ext cx="8229600" cy="1143000"/>
          </a:xfrm>
        </p:spPr>
        <p:txBody>
          <a:bodyPr/>
          <a:lstStyle/>
          <a:p>
            <a:r>
              <a:rPr lang="en-US" dirty="0" err="1" smtClean="0"/>
              <a:t>Easynet</a:t>
            </a:r>
            <a:r>
              <a:rPr lang="en-US" dirty="0" smtClean="0"/>
              <a:t> Ltd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694"/>
            <a:ext cx="8229600" cy="52125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Easynet Ltd</a:t>
            </a:r>
          </a:p>
          <a:p>
            <a:r>
              <a:rPr lang="en-US" dirty="0" smtClean="0"/>
              <a:t>ASN: 4589</a:t>
            </a:r>
          </a:p>
          <a:p>
            <a:r>
              <a:rPr lang="en-US" dirty="0" smtClean="0"/>
              <a:t>Traffic Profile: Eyeball</a:t>
            </a:r>
          </a:p>
          <a:p>
            <a:r>
              <a:rPr lang="en-US" dirty="0" smtClean="0"/>
              <a:t>Traffic Volume: 550Gbps</a:t>
            </a:r>
          </a:p>
          <a:p>
            <a:r>
              <a:rPr lang="en-US" dirty="0" smtClean="0"/>
              <a:t>Peering Policy: Selective</a:t>
            </a:r>
          </a:p>
          <a:p>
            <a:r>
              <a:rPr lang="en-US" dirty="0" smtClean="0"/>
              <a:t>Peering Location(s): Too many to mention</a:t>
            </a:r>
          </a:p>
          <a:p>
            <a:r>
              <a:rPr lang="en-US" dirty="0" err="1" smtClean="0"/>
              <a:t>PeeringDB</a:t>
            </a:r>
            <a:r>
              <a:rPr lang="en-US" dirty="0" smtClean="0"/>
              <a:t> Entry: as4589.peeringdb.com</a:t>
            </a:r>
          </a:p>
          <a:p>
            <a:r>
              <a:rPr lang="en-US" dirty="0" smtClean="0"/>
              <a:t>Contact: Nigel Titley</a:t>
            </a:r>
          </a:p>
          <a:p>
            <a:r>
              <a:rPr lang="en-US" dirty="0" smtClean="0"/>
              <a:t>                peering@easynet.net</a:t>
            </a:r>
            <a:r>
              <a:rPr lang="en-US" dirty="0"/>
              <a:t> 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8162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741"/>
            <a:ext cx="8229600" cy="1143000"/>
          </a:xfrm>
        </p:spPr>
        <p:txBody>
          <a:bodyPr/>
          <a:lstStyle/>
          <a:p>
            <a:r>
              <a:rPr lang="en-US" dirty="0" smtClean="0"/>
              <a:t>2Connect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694"/>
            <a:ext cx="8229600" cy="52125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ASN: 35313 (Middle East) &amp; 51406 (Europe)</a:t>
            </a:r>
          </a:p>
          <a:p>
            <a:r>
              <a:rPr lang="en-US" dirty="0" smtClean="0"/>
              <a:t>Traffic Profile: Fairly Balanced?</a:t>
            </a:r>
          </a:p>
          <a:p>
            <a:r>
              <a:rPr lang="en-US" dirty="0" smtClean="0"/>
              <a:t>Peering Policy: Open</a:t>
            </a:r>
            <a:r>
              <a:rPr lang="en-US" dirty="0"/>
              <a:t> </a:t>
            </a:r>
            <a:r>
              <a:rPr lang="en-US" dirty="0" smtClean="0"/>
              <a:t>(“all geographies” rule)</a:t>
            </a:r>
          </a:p>
          <a:p>
            <a:r>
              <a:rPr lang="en-US" dirty="0" smtClean="0"/>
              <a:t>Peering Location(s): </a:t>
            </a:r>
          </a:p>
          <a:p>
            <a:pPr lvl="1"/>
            <a:r>
              <a:rPr lang="en-US" dirty="0" smtClean="0"/>
              <a:t>Europe – LINX / LONAP / Private in </a:t>
            </a:r>
            <a:r>
              <a:rPr lang="en-US" dirty="0" err="1" smtClean="0"/>
              <a:t>Telehouse</a:t>
            </a:r>
            <a:endParaRPr lang="en-US" dirty="0"/>
          </a:p>
          <a:p>
            <a:pPr lvl="1"/>
            <a:r>
              <a:rPr lang="en-US" dirty="0" smtClean="0"/>
              <a:t>ME Region – GCCIX (Kuwait, Qatar, UAE/</a:t>
            </a:r>
            <a:r>
              <a:rPr lang="en-US" dirty="0" err="1" smtClean="0"/>
              <a:t>Silaa</a:t>
            </a:r>
            <a:r>
              <a:rPr lang="en-US" dirty="0" smtClean="0"/>
              <a:t>, Bahrain), AMT Bahrain, </a:t>
            </a:r>
            <a:r>
              <a:rPr lang="en-US" dirty="0" err="1" smtClean="0"/>
              <a:t>Smarthub</a:t>
            </a:r>
            <a:r>
              <a:rPr lang="en-US" dirty="0" smtClean="0"/>
              <a:t> Fujairah</a:t>
            </a:r>
          </a:p>
          <a:p>
            <a:r>
              <a:rPr lang="en-US" dirty="0" err="1" smtClean="0"/>
              <a:t>PeeringDB</a:t>
            </a:r>
            <a:r>
              <a:rPr lang="en-US" dirty="0" smtClean="0"/>
              <a:t> Entry: as51406.peeringdb.com</a:t>
            </a:r>
          </a:p>
          <a:p>
            <a:r>
              <a:rPr lang="en-US" dirty="0" smtClean="0"/>
              <a:t>Contact: Andy Davidson</a:t>
            </a:r>
          </a:p>
          <a:p>
            <a:r>
              <a:rPr lang="en-US" dirty="0" smtClean="0"/>
              <a:t>                peering@2connectintl.com</a:t>
            </a:r>
            <a:r>
              <a:rPr lang="en-US" dirty="0"/>
              <a:t> </a:t>
            </a:r>
            <a:endParaRPr lang="en-US" dirty="0" smtClean="0"/>
          </a:p>
        </p:txBody>
      </p:sp>
      <p:pic>
        <p:nvPicPr>
          <p:cNvPr id="5" name="Picture 4" descr="url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128" y="5008294"/>
            <a:ext cx="1561277" cy="169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124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741"/>
            <a:ext cx="8229600" cy="1143000"/>
          </a:xfrm>
        </p:spPr>
        <p:txBody>
          <a:bodyPr/>
          <a:lstStyle/>
          <a:p>
            <a:r>
              <a:rPr lang="en-US" dirty="0" err="1" smtClean="0"/>
              <a:t>MojoHost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694"/>
            <a:ext cx="8229600" cy="521254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Raman Sud</a:t>
            </a:r>
          </a:p>
          <a:p>
            <a:r>
              <a:rPr lang="en-US" dirty="0" smtClean="0"/>
              <a:t>ASN: 27589</a:t>
            </a:r>
          </a:p>
          <a:p>
            <a:r>
              <a:rPr lang="en-US" dirty="0" smtClean="0"/>
              <a:t>Traffic Profile: Content/Eyeball/Balanced? Content</a:t>
            </a:r>
          </a:p>
          <a:p>
            <a:r>
              <a:rPr lang="en-US" dirty="0" smtClean="0"/>
              <a:t>Traffic Volume: 40-50 </a:t>
            </a:r>
            <a:r>
              <a:rPr lang="en-US" dirty="0" err="1" smtClean="0"/>
              <a:t>Gbps</a:t>
            </a:r>
            <a:endParaRPr lang="en-US" dirty="0" smtClean="0"/>
          </a:p>
          <a:p>
            <a:r>
              <a:rPr lang="en-US" dirty="0" smtClean="0"/>
              <a:t>Peering Policy: Open, Selective or Closed?</a:t>
            </a:r>
            <a:r>
              <a:rPr lang="en-US" dirty="0"/>
              <a:t> </a:t>
            </a:r>
            <a:r>
              <a:rPr lang="en-US" dirty="0" smtClean="0"/>
              <a:t>Open</a:t>
            </a:r>
          </a:p>
          <a:p>
            <a:r>
              <a:rPr lang="en-US" dirty="0" smtClean="0"/>
              <a:t>Peering Location(s):  MIAMI NOTA</a:t>
            </a:r>
          </a:p>
          <a:p>
            <a:r>
              <a:rPr lang="en-US" dirty="0" err="1" smtClean="0"/>
              <a:t>PeeringDB</a:t>
            </a:r>
            <a:r>
              <a:rPr lang="en-US" dirty="0" smtClean="0"/>
              <a:t> Entry: as27589.peeringdb.com</a:t>
            </a:r>
          </a:p>
          <a:p>
            <a:r>
              <a:rPr lang="en-US" dirty="0" smtClean="0"/>
              <a:t>Contact: Raman Sud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peering@mojohost.com</a:t>
            </a:r>
            <a:r>
              <a:rPr lang="en-US" dirty="0"/>
              <a:t> 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94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741"/>
            <a:ext cx="8229600" cy="1143000"/>
          </a:xfrm>
        </p:spPr>
        <p:txBody>
          <a:bodyPr/>
          <a:lstStyle/>
          <a:p>
            <a:r>
              <a:rPr lang="en-US" dirty="0" smtClean="0"/>
              <a:t>NAWRAS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694"/>
            <a:ext cx="8229600" cy="5212544"/>
          </a:xfrm>
        </p:spPr>
        <p:txBody>
          <a:bodyPr>
            <a:normAutofit/>
          </a:bodyPr>
          <a:lstStyle/>
          <a:p>
            <a:r>
              <a:rPr lang="en-US" dirty="0" smtClean="0"/>
              <a:t>Wisnu Utomo</a:t>
            </a:r>
          </a:p>
          <a:p>
            <a:r>
              <a:rPr lang="en-US" dirty="0" smtClean="0"/>
              <a:t>ASN: 50010</a:t>
            </a:r>
          </a:p>
          <a:p>
            <a:r>
              <a:rPr lang="en-US" dirty="0" smtClean="0"/>
              <a:t>Traffic Profile: </a:t>
            </a:r>
          </a:p>
          <a:p>
            <a:r>
              <a:rPr lang="en-US" dirty="0" smtClean="0"/>
              <a:t>Traffic Volume: 7 </a:t>
            </a:r>
            <a:r>
              <a:rPr lang="en-US" dirty="0" err="1" smtClean="0"/>
              <a:t>Gbps</a:t>
            </a:r>
            <a:endParaRPr lang="en-US" dirty="0" smtClean="0"/>
          </a:p>
          <a:p>
            <a:r>
              <a:rPr lang="en-US" dirty="0" smtClean="0"/>
              <a:t>Peering Policy: </a:t>
            </a:r>
          </a:p>
          <a:p>
            <a:r>
              <a:rPr lang="en-US" dirty="0" smtClean="0"/>
              <a:t>Peering Location(s): </a:t>
            </a:r>
          </a:p>
          <a:p>
            <a:r>
              <a:rPr lang="en-US" dirty="0" err="1" smtClean="0"/>
              <a:t>PeeringDB</a:t>
            </a:r>
            <a:r>
              <a:rPr lang="en-US" dirty="0" smtClean="0"/>
              <a:t> Entry: n/a</a:t>
            </a:r>
          </a:p>
          <a:p>
            <a:r>
              <a:rPr lang="en-US" dirty="0" smtClean="0"/>
              <a:t>Contact: wisnu.utomo@nawras.om</a:t>
            </a:r>
          </a:p>
        </p:txBody>
      </p:sp>
    </p:spTree>
    <p:extLst>
      <p:ext uri="{BB962C8B-B14F-4D97-AF65-F5344CB8AC3E}">
        <p14:creationId xmlns:p14="http://schemas.microsoft.com/office/powerpoint/2010/main" val="3663231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2134</TotalTime>
  <Words>819</Words>
  <Application>Microsoft Macintosh PowerPoint</Application>
  <PresentationFormat>On-screen Show (4:3)</PresentationFormat>
  <Paragraphs>136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MENOG12 – MPF1</vt:lpstr>
      <vt:lpstr>CDNetworks</vt:lpstr>
      <vt:lpstr>Hurricane Electric</vt:lpstr>
      <vt:lpstr>PowerPoint Presentation</vt:lpstr>
      <vt:lpstr>Init7</vt:lpstr>
      <vt:lpstr>Easynet Ltd</vt:lpstr>
      <vt:lpstr>2Connect</vt:lpstr>
      <vt:lpstr>MojoHost</vt:lpstr>
      <vt:lpstr>NAWRAS</vt:lpstr>
      <vt:lpstr>Amazon</vt:lpstr>
      <vt:lpstr>Google Inc.</vt:lpstr>
      <vt:lpstr>Limelight Networks</vt:lpstr>
      <vt:lpstr>LinkedIn</vt:lpstr>
      <vt:lpstr>PowerPoint Presentation</vt:lpstr>
      <vt:lpstr>PowerPoint Presentation</vt:lpstr>
    </vt:vector>
  </TitlesOfParts>
  <Company>Equinix Asia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Raphael Ho</dc:creator>
  <cp:lastModifiedBy>Serge Radovcic</cp:lastModifiedBy>
  <cp:revision>27</cp:revision>
  <dcterms:created xsi:type="dcterms:W3CDTF">2011-02-22T07:44:50Z</dcterms:created>
  <dcterms:modified xsi:type="dcterms:W3CDTF">2013-03-07T10:50:18Z</dcterms:modified>
</cp:coreProperties>
</file>