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20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5351E-3C9A-2246-926C-73A8C45C7B4A}" type="datetimeFigureOut">
              <a:rPr lang="en-US" smtClean="0"/>
              <a:t>2/27/13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95AD0-BD41-A141-8FDD-B18604791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02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3AF7-405E-3D41-832C-6BBF2CC14B04}" type="datetimeFigureOut">
              <a:rPr lang="en-US" smtClean="0"/>
              <a:t>2/27/13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F87-3B3C-9B42-8D89-92F94806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479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3AF7-405E-3D41-832C-6BBF2CC14B04}" type="datetimeFigureOut">
              <a:rPr lang="en-US" smtClean="0"/>
              <a:t>2/27/13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F87-3B3C-9B42-8D89-92F94806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440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3AF7-405E-3D41-832C-6BBF2CC14B04}" type="datetimeFigureOut">
              <a:rPr lang="en-US" smtClean="0"/>
              <a:t>2/27/13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F87-3B3C-9B42-8D89-92F94806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42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3AF7-405E-3D41-832C-6BBF2CC14B04}" type="datetimeFigureOut">
              <a:rPr lang="en-US" smtClean="0"/>
              <a:t>2/27/13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F87-3B3C-9B42-8D89-92F94806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48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3AF7-405E-3D41-832C-6BBF2CC14B04}" type="datetimeFigureOut">
              <a:rPr lang="en-US" smtClean="0"/>
              <a:t>2/27/13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F87-3B3C-9B42-8D89-92F94806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169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3AF7-405E-3D41-832C-6BBF2CC14B04}" type="datetimeFigureOut">
              <a:rPr lang="en-US" smtClean="0"/>
              <a:t>2/27/13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F87-3B3C-9B42-8D89-92F94806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648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3AF7-405E-3D41-832C-6BBF2CC14B04}" type="datetimeFigureOut">
              <a:rPr lang="en-US" smtClean="0"/>
              <a:t>2/27/13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F87-3B3C-9B42-8D89-92F94806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689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3AF7-405E-3D41-832C-6BBF2CC14B04}" type="datetimeFigureOut">
              <a:rPr lang="en-US" smtClean="0"/>
              <a:t>2/27/13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F87-3B3C-9B42-8D89-92F94806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710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3AF7-405E-3D41-832C-6BBF2CC14B04}" type="datetimeFigureOut">
              <a:rPr lang="en-US" smtClean="0"/>
              <a:t>2/27/13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F87-3B3C-9B42-8D89-92F94806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65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3AF7-405E-3D41-832C-6BBF2CC14B04}" type="datetimeFigureOut">
              <a:rPr lang="en-US" smtClean="0"/>
              <a:t>2/27/13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F87-3B3C-9B42-8D89-92F94806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11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3AF7-405E-3D41-832C-6BBF2CC14B04}" type="datetimeFigureOut">
              <a:rPr lang="en-US" smtClean="0"/>
              <a:t>2/27/13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F87-3B3C-9B42-8D89-92F94806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28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E3AF7-405E-3D41-832C-6BBF2CC14B04}" type="datetimeFigureOut">
              <a:rPr lang="en-US" smtClean="0"/>
              <a:t>2/27/13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3BF87-3B3C-9B42-8D89-92F94806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622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741"/>
            <a:ext cx="8229600" cy="1143000"/>
          </a:xfrm>
        </p:spPr>
        <p:txBody>
          <a:bodyPr/>
          <a:lstStyle/>
          <a:p>
            <a:r>
              <a:rPr lang="en-US" dirty="0" smtClean="0"/>
              <a:t>Company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8694"/>
            <a:ext cx="8229600" cy="521254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&lt;Your Name&gt;</a:t>
            </a:r>
          </a:p>
          <a:p>
            <a:r>
              <a:rPr lang="en-US" dirty="0" smtClean="0"/>
              <a:t>ASN</a:t>
            </a:r>
            <a:r>
              <a:rPr lang="en-US" dirty="0" smtClean="0"/>
              <a:t>: </a:t>
            </a:r>
          </a:p>
          <a:p>
            <a:r>
              <a:rPr lang="en-US" dirty="0" smtClean="0"/>
              <a:t>Traffic Profile: Content/Eyeball/Balanced?</a:t>
            </a:r>
          </a:p>
          <a:p>
            <a:r>
              <a:rPr lang="en-US" dirty="0" smtClean="0"/>
              <a:t>Traffic Volume: </a:t>
            </a:r>
            <a:r>
              <a:rPr lang="en-US" dirty="0" err="1" smtClean="0"/>
              <a:t>xxGbps</a:t>
            </a:r>
            <a:endParaRPr lang="en-US" dirty="0" smtClean="0"/>
          </a:p>
          <a:p>
            <a:r>
              <a:rPr lang="en-US" dirty="0" smtClean="0"/>
              <a:t>Peering Policy: Open, Selective or Closed?</a:t>
            </a:r>
          </a:p>
          <a:p>
            <a:r>
              <a:rPr lang="en-US" dirty="0" smtClean="0"/>
              <a:t>Peering Location(s): </a:t>
            </a:r>
          </a:p>
          <a:p>
            <a:r>
              <a:rPr lang="en-US" dirty="0" err="1" smtClean="0"/>
              <a:t>PeeringDB</a:t>
            </a:r>
            <a:r>
              <a:rPr lang="en-US" dirty="0" smtClean="0"/>
              <a:t> Entry: </a:t>
            </a:r>
            <a:r>
              <a:rPr lang="en-US" dirty="0" err="1" smtClean="0"/>
              <a:t>asXXXXX.peeringdb.com</a:t>
            </a:r>
            <a:endParaRPr lang="en-US" dirty="0" smtClean="0"/>
          </a:p>
          <a:p>
            <a:r>
              <a:rPr lang="en-US" dirty="0" smtClean="0"/>
              <a:t>Contact: &lt;Name&gt;</a:t>
            </a:r>
          </a:p>
          <a:p>
            <a:r>
              <a:rPr lang="en-US" dirty="0" smtClean="0"/>
              <a:t>                </a:t>
            </a:r>
            <a:r>
              <a:rPr lang="en-US" dirty="0" err="1" smtClean="0"/>
              <a:t>peering@domain.com</a:t>
            </a:r>
            <a:r>
              <a:rPr lang="en-US" dirty="0"/>
              <a:t> 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935111" y="6126163"/>
            <a:ext cx="7283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mailto:&lt;</a:t>
            </a:r>
            <a:r>
              <a:rPr lang="en-US" sz="3600" b="1" dirty="0" err="1" smtClean="0">
                <a:solidFill>
                  <a:srgbClr val="FF0000"/>
                </a:solidFill>
              </a:rPr>
              <a:t>sr@ripe.net</a:t>
            </a:r>
            <a:r>
              <a:rPr lang="en-US" sz="3600" b="1" dirty="0" smtClean="0">
                <a:solidFill>
                  <a:srgbClr val="FF0000"/>
                </a:solidFill>
              </a:rPr>
              <a:t>&gt;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191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2118</TotalTime>
  <Words>56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Company Name</vt:lpstr>
    </vt:vector>
  </TitlesOfParts>
  <Company>Equinix Asia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Raphael Ho</dc:creator>
  <cp:lastModifiedBy>Serge Radovcic</cp:lastModifiedBy>
  <cp:revision>16</cp:revision>
  <dcterms:created xsi:type="dcterms:W3CDTF">2011-02-22T07:44:50Z</dcterms:created>
  <dcterms:modified xsi:type="dcterms:W3CDTF">2013-02-27T01:21:15Z</dcterms:modified>
</cp:coreProperties>
</file>