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7"/>
  </p:notesMasterIdLst>
  <p:handoutMasterIdLst>
    <p:handoutMasterId r:id="rId18"/>
  </p:handoutMasterIdLst>
  <p:sldIdLst>
    <p:sldId id="993" r:id="rId2"/>
    <p:sldId id="994" r:id="rId3"/>
    <p:sldId id="1000" r:id="rId4"/>
    <p:sldId id="995" r:id="rId5"/>
    <p:sldId id="996" r:id="rId6"/>
    <p:sldId id="1005" r:id="rId7"/>
    <p:sldId id="997" r:id="rId8"/>
    <p:sldId id="1001" r:id="rId9"/>
    <p:sldId id="998" r:id="rId10"/>
    <p:sldId id="1006" r:id="rId11"/>
    <p:sldId id="999" r:id="rId12"/>
    <p:sldId id="1002" r:id="rId13"/>
    <p:sldId id="1003" r:id="rId14"/>
    <p:sldId id="1004" r:id="rId15"/>
    <p:sldId id="969" r:id="rId16"/>
  </p:sldIdLst>
  <p:sldSz cx="9144000" cy="6858000" type="screen4x3"/>
  <p:notesSz cx="6648450" cy="97821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DF57"/>
    <a:srgbClr val="FFCC00"/>
    <a:srgbClr val="669900"/>
    <a:srgbClr val="FF9900"/>
    <a:srgbClr val="269626"/>
    <a:srgbClr val="1F7B1F"/>
    <a:srgbClr val="009900"/>
    <a:srgbClr val="007E00"/>
    <a:srgbClr val="00B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284" autoAdjust="0"/>
    <p:restoredTop sz="99281" autoAdjust="0"/>
  </p:normalViewPr>
  <p:slideViewPr>
    <p:cSldViewPr>
      <p:cViewPr>
        <p:scale>
          <a:sx n="90" d="100"/>
          <a:sy n="90" d="100"/>
        </p:scale>
        <p:origin x="-2142" y="-150"/>
      </p:cViewPr>
      <p:guideLst>
        <p:guide orient="horz" pos="2159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2" y="-90"/>
      </p:cViewPr>
      <p:guideLst>
        <p:guide orient="horz" pos="3081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F03988-B6F0-4692-9517-CE0D3E12983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1BB2B252-E5E6-4080-A3D2-8D14936E5307}">
      <dgm:prSet phldrT="[Text]"/>
      <dgm:spPr/>
      <dgm:t>
        <a:bodyPr/>
        <a:lstStyle/>
        <a:p>
          <a:r>
            <a:rPr lang="en-US" dirty="0" err="1" smtClean="0"/>
            <a:t>IETF</a:t>
          </a:r>
          <a:endParaRPr lang="en-US" dirty="0"/>
        </a:p>
      </dgm:t>
    </dgm:pt>
    <dgm:pt modelId="{0D408F7D-93A3-4E3D-A5F0-883F5E1D0D84}" type="parTrans" cxnId="{D90B9065-D747-4FC4-B661-E419C5950E49}">
      <dgm:prSet/>
      <dgm:spPr/>
      <dgm:t>
        <a:bodyPr/>
        <a:lstStyle/>
        <a:p>
          <a:endParaRPr lang="en-US"/>
        </a:p>
      </dgm:t>
    </dgm:pt>
    <dgm:pt modelId="{6ED65466-C4DD-425A-8111-9D3E36F07D99}" type="sibTrans" cxnId="{D90B9065-D747-4FC4-B661-E419C5950E49}">
      <dgm:prSet/>
      <dgm:spPr/>
      <dgm:t>
        <a:bodyPr/>
        <a:lstStyle/>
        <a:p>
          <a:endParaRPr lang="en-US"/>
        </a:p>
      </dgm:t>
    </dgm:pt>
    <dgm:pt modelId="{A5D6B6B5-C719-4A2A-B73D-A2E6823CCAF2}">
      <dgm:prSet phldrT="[Text]"/>
      <dgm:spPr/>
      <dgm:t>
        <a:bodyPr/>
        <a:lstStyle/>
        <a:p>
          <a:r>
            <a:rPr lang="en-US" dirty="0" err="1" smtClean="0"/>
            <a:t>bfd</a:t>
          </a:r>
          <a:endParaRPr lang="en-US" dirty="0"/>
        </a:p>
      </dgm:t>
    </dgm:pt>
    <dgm:pt modelId="{F5D307DE-6804-4C68-B132-2E4692B9EE53}" type="parTrans" cxnId="{81BA21C1-8857-49B0-AD92-A8E7D35304BC}">
      <dgm:prSet/>
      <dgm:spPr/>
      <dgm:t>
        <a:bodyPr/>
        <a:lstStyle/>
        <a:p>
          <a:endParaRPr lang="en-US"/>
        </a:p>
      </dgm:t>
    </dgm:pt>
    <dgm:pt modelId="{82614268-A89A-4924-936C-A454429F63B2}" type="sibTrans" cxnId="{81BA21C1-8857-49B0-AD92-A8E7D35304BC}">
      <dgm:prSet/>
      <dgm:spPr/>
      <dgm:t>
        <a:bodyPr/>
        <a:lstStyle/>
        <a:p>
          <a:endParaRPr lang="en-US"/>
        </a:p>
      </dgm:t>
    </dgm:pt>
    <dgm:pt modelId="{AB6F4541-95DA-4AA0-8751-D279E11989C9}">
      <dgm:prSet phldrT="[Text]"/>
      <dgm:spPr/>
      <dgm:t>
        <a:bodyPr/>
        <a:lstStyle/>
        <a:p>
          <a:r>
            <a:rPr lang="en-US" dirty="0" err="1" smtClean="0"/>
            <a:t>ccamp</a:t>
          </a:r>
          <a:endParaRPr lang="en-US" dirty="0" smtClean="0"/>
        </a:p>
      </dgm:t>
    </dgm:pt>
    <dgm:pt modelId="{054E9447-13A1-4867-B5B3-E595844AE086}" type="parTrans" cxnId="{E6B70376-6472-4737-B98F-6BBC2F07C489}">
      <dgm:prSet/>
      <dgm:spPr/>
      <dgm:t>
        <a:bodyPr/>
        <a:lstStyle/>
        <a:p>
          <a:endParaRPr lang="en-US"/>
        </a:p>
      </dgm:t>
    </dgm:pt>
    <dgm:pt modelId="{6EC3376D-0B15-462F-AE08-BA7F659B062B}" type="sibTrans" cxnId="{E6B70376-6472-4737-B98F-6BBC2F07C489}">
      <dgm:prSet/>
      <dgm:spPr/>
      <dgm:t>
        <a:bodyPr/>
        <a:lstStyle/>
        <a:p>
          <a:endParaRPr lang="en-US"/>
        </a:p>
      </dgm:t>
    </dgm:pt>
    <dgm:pt modelId="{1B17519F-52BA-4762-8FAB-68CBC854B664}">
      <dgm:prSet phldrT="[Text]" custT="1"/>
      <dgm:spPr/>
      <dgm:t>
        <a:bodyPr/>
        <a:lstStyle/>
        <a:p>
          <a:r>
            <a:rPr lang="en-US" sz="3200" dirty="0" smtClean="0"/>
            <a:t>Application</a:t>
          </a:r>
          <a:endParaRPr lang="en-US" sz="3200" dirty="0"/>
        </a:p>
      </dgm:t>
    </dgm:pt>
    <dgm:pt modelId="{36B95EDE-70AA-499D-8D10-95EEE82D33AE}" type="parTrans" cxnId="{506C3F6D-C008-4436-A5E5-636EA167D937}">
      <dgm:prSet/>
      <dgm:spPr/>
      <dgm:t>
        <a:bodyPr/>
        <a:lstStyle/>
        <a:p>
          <a:endParaRPr lang="en-US"/>
        </a:p>
      </dgm:t>
    </dgm:pt>
    <dgm:pt modelId="{9BEA3F12-DB93-4109-B78F-350C03F8E20A}" type="sibTrans" cxnId="{506C3F6D-C008-4436-A5E5-636EA167D937}">
      <dgm:prSet/>
      <dgm:spPr/>
      <dgm:t>
        <a:bodyPr/>
        <a:lstStyle/>
        <a:p>
          <a:endParaRPr lang="en-US"/>
        </a:p>
      </dgm:t>
    </dgm:pt>
    <dgm:pt modelId="{F5CFD81A-8847-4226-A6B9-53735026B1FA}">
      <dgm:prSet custT="1"/>
      <dgm:spPr/>
      <dgm:t>
        <a:bodyPr/>
        <a:lstStyle/>
        <a:p>
          <a:r>
            <a:rPr lang="en-US" sz="3200" dirty="0" smtClean="0"/>
            <a:t>Real-Time</a:t>
          </a:r>
        </a:p>
      </dgm:t>
    </dgm:pt>
    <dgm:pt modelId="{68368C61-B8A0-4A5F-9554-01EFB7BD7184}" type="parTrans" cxnId="{188E38A6-53DE-40EC-91E8-0E37B4E4D714}">
      <dgm:prSet/>
      <dgm:spPr/>
      <dgm:t>
        <a:bodyPr/>
        <a:lstStyle/>
        <a:p>
          <a:endParaRPr lang="en-US"/>
        </a:p>
      </dgm:t>
    </dgm:pt>
    <dgm:pt modelId="{A89E7D42-65C0-4DF6-B2EE-91927975020D}" type="sibTrans" cxnId="{188E38A6-53DE-40EC-91E8-0E37B4E4D714}">
      <dgm:prSet/>
      <dgm:spPr/>
      <dgm:t>
        <a:bodyPr/>
        <a:lstStyle/>
        <a:p>
          <a:endParaRPr lang="en-US"/>
        </a:p>
      </dgm:t>
    </dgm:pt>
    <dgm:pt modelId="{1D3FD04B-06CC-44FB-BF84-EC49E25C96AE}">
      <dgm:prSet custT="1"/>
      <dgm:spPr/>
      <dgm:t>
        <a:bodyPr/>
        <a:lstStyle/>
        <a:p>
          <a:r>
            <a:rPr lang="en-US" sz="3200" dirty="0" smtClean="0"/>
            <a:t>Security</a:t>
          </a:r>
        </a:p>
      </dgm:t>
    </dgm:pt>
    <dgm:pt modelId="{0B0FF910-0010-4E38-AF98-97176177242E}" type="parTrans" cxnId="{1526F0C0-74BF-40E6-999D-616B0E3100E6}">
      <dgm:prSet/>
      <dgm:spPr/>
      <dgm:t>
        <a:bodyPr/>
        <a:lstStyle/>
        <a:p>
          <a:endParaRPr lang="en-US"/>
        </a:p>
      </dgm:t>
    </dgm:pt>
    <dgm:pt modelId="{90C0DCDB-3E2D-4763-A657-CE5023F99985}" type="sibTrans" cxnId="{1526F0C0-74BF-40E6-999D-616B0E3100E6}">
      <dgm:prSet/>
      <dgm:spPr/>
      <dgm:t>
        <a:bodyPr/>
        <a:lstStyle/>
        <a:p>
          <a:endParaRPr lang="en-US"/>
        </a:p>
      </dgm:t>
    </dgm:pt>
    <dgm:pt modelId="{C25A00EE-4375-4417-8973-4981B13A3646}">
      <dgm:prSet custT="1"/>
      <dgm:spPr/>
      <dgm:t>
        <a:bodyPr/>
        <a:lstStyle/>
        <a:p>
          <a:r>
            <a:rPr lang="en-US" sz="3200" dirty="0" smtClean="0"/>
            <a:t>Transport</a:t>
          </a:r>
        </a:p>
      </dgm:t>
    </dgm:pt>
    <dgm:pt modelId="{6EF44A1E-DB4C-4895-88D5-AE4FB3CD2EB7}" type="parTrans" cxnId="{F950700C-5019-4439-9219-21347A60EF63}">
      <dgm:prSet/>
      <dgm:spPr/>
      <dgm:t>
        <a:bodyPr/>
        <a:lstStyle/>
        <a:p>
          <a:endParaRPr lang="en-US"/>
        </a:p>
      </dgm:t>
    </dgm:pt>
    <dgm:pt modelId="{4159884F-AE31-42E9-90C5-D6F9C687B131}" type="sibTrans" cxnId="{F950700C-5019-4439-9219-21347A60EF63}">
      <dgm:prSet/>
      <dgm:spPr/>
      <dgm:t>
        <a:bodyPr/>
        <a:lstStyle/>
        <a:p>
          <a:endParaRPr lang="en-US"/>
        </a:p>
      </dgm:t>
    </dgm:pt>
    <dgm:pt modelId="{650A0676-841F-455D-89FD-9E568B63E05B}">
      <dgm:prSet phldrT="[Text]"/>
      <dgm:spPr/>
      <dgm:t>
        <a:bodyPr/>
        <a:lstStyle/>
        <a:p>
          <a:r>
            <a:rPr lang="en-US" dirty="0" err="1" smtClean="0"/>
            <a:t>mpls</a:t>
          </a:r>
          <a:endParaRPr lang="en-US" dirty="0" smtClean="0"/>
        </a:p>
      </dgm:t>
    </dgm:pt>
    <dgm:pt modelId="{DF745621-1890-4FEF-8A0B-A522C6AA5581}" type="parTrans" cxnId="{EB8BF0FD-22C4-42CA-AC68-7C121D3BCD0B}">
      <dgm:prSet/>
      <dgm:spPr/>
      <dgm:t>
        <a:bodyPr/>
        <a:lstStyle/>
        <a:p>
          <a:endParaRPr lang="en-US"/>
        </a:p>
      </dgm:t>
    </dgm:pt>
    <dgm:pt modelId="{4577984F-AB74-4EE3-A5F9-A30573149CCD}" type="sibTrans" cxnId="{EB8BF0FD-22C4-42CA-AC68-7C121D3BCD0B}">
      <dgm:prSet/>
      <dgm:spPr/>
      <dgm:t>
        <a:bodyPr/>
        <a:lstStyle/>
        <a:p>
          <a:endParaRPr lang="en-US"/>
        </a:p>
      </dgm:t>
    </dgm:pt>
    <dgm:pt modelId="{2EF42D3D-BFD9-4068-8D43-7AB4C72A7DB0}">
      <dgm:prSet phldrT="[Text]"/>
      <dgm:spPr/>
      <dgm:t>
        <a:bodyPr/>
        <a:lstStyle/>
        <a:p>
          <a:r>
            <a:rPr lang="en-US" dirty="0" err="1" smtClean="0"/>
            <a:t>pce</a:t>
          </a:r>
          <a:endParaRPr lang="en-US" dirty="0" smtClean="0"/>
        </a:p>
      </dgm:t>
    </dgm:pt>
    <dgm:pt modelId="{3B4AE962-6A2F-41C7-99F0-B002BD417873}" type="parTrans" cxnId="{647E9D69-2626-4880-8BA2-BB4422DC9049}">
      <dgm:prSet/>
      <dgm:spPr/>
      <dgm:t>
        <a:bodyPr/>
        <a:lstStyle/>
        <a:p>
          <a:endParaRPr lang="en-US"/>
        </a:p>
      </dgm:t>
    </dgm:pt>
    <dgm:pt modelId="{DAEF55F2-6D5E-40E2-B8AA-35C4D78236FF}" type="sibTrans" cxnId="{647E9D69-2626-4880-8BA2-BB4422DC9049}">
      <dgm:prSet/>
      <dgm:spPr/>
      <dgm:t>
        <a:bodyPr/>
        <a:lstStyle/>
        <a:p>
          <a:endParaRPr lang="en-US"/>
        </a:p>
      </dgm:t>
    </dgm:pt>
    <dgm:pt modelId="{0E807C4F-391F-4B9D-A463-3D72CEF5A78A}">
      <dgm:prSet phldrT="[Text]"/>
      <dgm:spPr/>
      <dgm:t>
        <a:bodyPr/>
        <a:lstStyle/>
        <a:p>
          <a:r>
            <a:rPr lang="en-US" dirty="0" err="1" smtClean="0"/>
            <a:t>ospf</a:t>
          </a:r>
          <a:endParaRPr lang="en-US" dirty="0" smtClean="0"/>
        </a:p>
      </dgm:t>
    </dgm:pt>
    <dgm:pt modelId="{994C5129-0D5F-4D2D-82CF-AB3335E88C00}" type="parTrans" cxnId="{0F5C4653-D7C8-4A5E-A3F8-67D942ECB041}">
      <dgm:prSet/>
      <dgm:spPr/>
      <dgm:t>
        <a:bodyPr/>
        <a:lstStyle/>
        <a:p>
          <a:endParaRPr lang="en-US"/>
        </a:p>
      </dgm:t>
    </dgm:pt>
    <dgm:pt modelId="{DF0AF376-098E-400E-8BCC-D4883BD2DF81}" type="sibTrans" cxnId="{0F5C4653-D7C8-4A5E-A3F8-67D942ECB041}">
      <dgm:prSet/>
      <dgm:spPr/>
      <dgm:t>
        <a:bodyPr/>
        <a:lstStyle/>
        <a:p>
          <a:endParaRPr lang="en-US"/>
        </a:p>
      </dgm:t>
    </dgm:pt>
    <dgm:pt modelId="{0BDAA673-FA79-4892-B572-9982034B7C71}">
      <dgm:prSet phldrT="[Text]"/>
      <dgm:spPr/>
      <dgm:t>
        <a:bodyPr/>
        <a:lstStyle/>
        <a:p>
          <a:r>
            <a:rPr lang="en-US" dirty="0" err="1" smtClean="0"/>
            <a:t>l2vpn</a:t>
          </a:r>
          <a:endParaRPr lang="en-US" dirty="0" smtClean="0"/>
        </a:p>
      </dgm:t>
    </dgm:pt>
    <dgm:pt modelId="{98618FEE-0387-4170-BECF-07655CE015BC}" type="parTrans" cxnId="{A276032C-D2A2-4895-BBDE-CA03C239687B}">
      <dgm:prSet/>
      <dgm:spPr/>
      <dgm:t>
        <a:bodyPr/>
        <a:lstStyle/>
        <a:p>
          <a:endParaRPr lang="en-US"/>
        </a:p>
      </dgm:t>
    </dgm:pt>
    <dgm:pt modelId="{3419D0A4-116D-4A5F-A692-4E835784BB19}" type="sibTrans" cxnId="{A276032C-D2A2-4895-BBDE-CA03C239687B}">
      <dgm:prSet/>
      <dgm:spPr/>
      <dgm:t>
        <a:bodyPr/>
        <a:lstStyle/>
        <a:p>
          <a:endParaRPr lang="en-US"/>
        </a:p>
      </dgm:t>
    </dgm:pt>
    <dgm:pt modelId="{0194F7C7-E5CC-4D1B-8EEF-43D9D3E0146F}">
      <dgm:prSet phldrT="[Text]"/>
      <dgm:spPr/>
      <dgm:t>
        <a:bodyPr/>
        <a:lstStyle/>
        <a:p>
          <a:r>
            <a:rPr lang="en-US" dirty="0" err="1" smtClean="0"/>
            <a:t>l3vpn</a:t>
          </a:r>
          <a:endParaRPr lang="en-US" dirty="0" smtClean="0"/>
        </a:p>
      </dgm:t>
    </dgm:pt>
    <dgm:pt modelId="{746FE93B-ABCE-4720-92C8-6C5530734A1A}" type="parTrans" cxnId="{0D298882-B28D-4FFC-99BC-7C7F543DEBC9}">
      <dgm:prSet/>
      <dgm:spPr/>
      <dgm:t>
        <a:bodyPr/>
        <a:lstStyle/>
        <a:p>
          <a:endParaRPr lang="en-US"/>
        </a:p>
      </dgm:t>
    </dgm:pt>
    <dgm:pt modelId="{9B874AC1-AF65-4FD8-BDA8-DAEEEE025B47}" type="sibTrans" cxnId="{0D298882-B28D-4FFC-99BC-7C7F543DEBC9}">
      <dgm:prSet/>
      <dgm:spPr/>
      <dgm:t>
        <a:bodyPr/>
        <a:lstStyle/>
        <a:p>
          <a:endParaRPr lang="en-US"/>
        </a:p>
      </dgm:t>
    </dgm:pt>
    <dgm:pt modelId="{608A3ADA-A538-4C9F-8ABC-0630676D1824}">
      <dgm:prSet phldrT="[Text]"/>
      <dgm:spPr/>
      <dgm:t>
        <a:bodyPr/>
        <a:lstStyle/>
        <a:p>
          <a:r>
            <a:rPr lang="en-US" dirty="0" smtClean="0"/>
            <a:t>…</a:t>
          </a:r>
        </a:p>
      </dgm:t>
    </dgm:pt>
    <dgm:pt modelId="{6DA58286-1FBB-4235-B313-3BC2644BD2B1}" type="parTrans" cxnId="{DC4F16D6-D9FF-44A2-BF7B-9E0DC40C4BB8}">
      <dgm:prSet/>
      <dgm:spPr/>
      <dgm:t>
        <a:bodyPr/>
        <a:lstStyle/>
        <a:p>
          <a:endParaRPr lang="en-US"/>
        </a:p>
      </dgm:t>
    </dgm:pt>
    <dgm:pt modelId="{545A5C55-52DC-469C-AC8F-81A33F3164A1}" type="sibTrans" cxnId="{DC4F16D6-D9FF-44A2-BF7B-9E0DC40C4BB8}">
      <dgm:prSet/>
      <dgm:spPr/>
      <dgm:t>
        <a:bodyPr/>
        <a:lstStyle/>
        <a:p>
          <a:endParaRPr lang="en-US"/>
        </a:p>
      </dgm:t>
    </dgm:pt>
    <dgm:pt modelId="{74165F68-CC5C-42F7-94DE-9A2DABCE3392}">
      <dgm:prSet phldrT="[Text]" custT="1"/>
      <dgm:spPr/>
      <dgm:t>
        <a:bodyPr/>
        <a:lstStyle/>
        <a:p>
          <a:r>
            <a:rPr lang="en-US" sz="3200" dirty="0" smtClean="0"/>
            <a:t>General</a:t>
          </a:r>
        </a:p>
      </dgm:t>
    </dgm:pt>
    <dgm:pt modelId="{396EE211-68A0-43F8-8F36-340AAC1921E8}" type="parTrans" cxnId="{E03A62E8-9C0B-460B-B24F-C5434464537A}">
      <dgm:prSet/>
      <dgm:spPr/>
      <dgm:t>
        <a:bodyPr/>
        <a:lstStyle/>
        <a:p>
          <a:endParaRPr lang="en-US"/>
        </a:p>
      </dgm:t>
    </dgm:pt>
    <dgm:pt modelId="{AC13CC46-6CC2-4208-81E4-907E4A1BD47D}" type="sibTrans" cxnId="{E03A62E8-9C0B-460B-B24F-C5434464537A}">
      <dgm:prSet/>
      <dgm:spPr/>
      <dgm:t>
        <a:bodyPr/>
        <a:lstStyle/>
        <a:p>
          <a:endParaRPr lang="en-US"/>
        </a:p>
      </dgm:t>
    </dgm:pt>
    <dgm:pt modelId="{E1993B9F-2A2C-4738-B330-DCDBD0719923}">
      <dgm:prSet phldrT="[Text]" custT="1"/>
      <dgm:spPr/>
      <dgm:t>
        <a:bodyPr/>
        <a:lstStyle/>
        <a:p>
          <a:r>
            <a:rPr lang="en-US" sz="3200" dirty="0" smtClean="0"/>
            <a:t>Internet</a:t>
          </a:r>
        </a:p>
      </dgm:t>
    </dgm:pt>
    <dgm:pt modelId="{C031DA59-8886-41FA-AAA0-826EDCC5D0CF}" type="parTrans" cxnId="{7C621870-AD09-443E-A117-1D9406FEE4C0}">
      <dgm:prSet/>
      <dgm:spPr/>
      <dgm:t>
        <a:bodyPr/>
        <a:lstStyle/>
        <a:p>
          <a:endParaRPr lang="en-US"/>
        </a:p>
      </dgm:t>
    </dgm:pt>
    <dgm:pt modelId="{EE9BA5D0-C4E8-4126-B13B-F127E0EC5E3D}" type="sibTrans" cxnId="{7C621870-AD09-443E-A117-1D9406FEE4C0}">
      <dgm:prSet/>
      <dgm:spPr/>
      <dgm:t>
        <a:bodyPr/>
        <a:lstStyle/>
        <a:p>
          <a:endParaRPr lang="en-US"/>
        </a:p>
      </dgm:t>
    </dgm:pt>
    <dgm:pt modelId="{CCD0C1EE-8D9A-4347-BACD-6424B02827E3}">
      <dgm:prSet phldrT="[Text]" custT="1"/>
      <dgm:spPr/>
      <dgm:t>
        <a:bodyPr/>
        <a:lstStyle/>
        <a:p>
          <a:r>
            <a:rPr lang="en-US" sz="3200" b="1" i="1" dirty="0" smtClean="0"/>
            <a:t>Routing</a:t>
          </a:r>
          <a:endParaRPr lang="en-US" sz="3200" b="1" i="1" dirty="0"/>
        </a:p>
      </dgm:t>
    </dgm:pt>
    <dgm:pt modelId="{83618612-60D9-47E3-B487-5FA9A230176F}" type="parTrans" cxnId="{7069F494-D5EB-4027-968C-9A89CD926465}">
      <dgm:prSet/>
      <dgm:spPr/>
      <dgm:t>
        <a:bodyPr/>
        <a:lstStyle/>
        <a:p>
          <a:endParaRPr lang="en-US"/>
        </a:p>
      </dgm:t>
    </dgm:pt>
    <dgm:pt modelId="{1DA06E3E-CF34-4B65-B7F2-E3B4471404B7}" type="sibTrans" cxnId="{7069F494-D5EB-4027-968C-9A89CD926465}">
      <dgm:prSet/>
      <dgm:spPr/>
      <dgm:t>
        <a:bodyPr/>
        <a:lstStyle/>
        <a:p>
          <a:endParaRPr lang="en-US"/>
        </a:p>
      </dgm:t>
    </dgm:pt>
    <dgm:pt modelId="{E30895BD-7082-4EE8-96D4-234FB9C6EAE3}">
      <dgm:prSet phldrT="[Text]"/>
      <dgm:spPr/>
      <dgm:t>
        <a:bodyPr/>
        <a:lstStyle/>
        <a:p>
          <a:r>
            <a:rPr lang="en-US" dirty="0" err="1" smtClean="0"/>
            <a:t>karp</a:t>
          </a:r>
          <a:endParaRPr lang="en-US" dirty="0" smtClean="0"/>
        </a:p>
      </dgm:t>
    </dgm:pt>
    <dgm:pt modelId="{9FE75AEB-AD66-45CD-928E-BA01C77B71B3}" type="parTrans" cxnId="{3A9175BF-2358-4A33-AB70-0EC5B785D73E}">
      <dgm:prSet/>
      <dgm:spPr/>
      <dgm:t>
        <a:bodyPr/>
        <a:lstStyle/>
        <a:p>
          <a:endParaRPr lang="en-US"/>
        </a:p>
      </dgm:t>
    </dgm:pt>
    <dgm:pt modelId="{2D7B9853-913A-459B-AFBC-68F3EEA69CE2}" type="sibTrans" cxnId="{3A9175BF-2358-4A33-AB70-0EC5B785D73E}">
      <dgm:prSet/>
      <dgm:spPr/>
      <dgm:t>
        <a:bodyPr/>
        <a:lstStyle/>
        <a:p>
          <a:endParaRPr lang="en-US"/>
        </a:p>
      </dgm:t>
    </dgm:pt>
    <dgm:pt modelId="{F3F5DDA2-B5E1-4B32-B3B8-B83CEEC685A1}" type="pres">
      <dgm:prSet presAssocID="{7FF03988-B6F0-4692-9517-CE0D3E12983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B036B3-C030-476D-B0F0-36A9644E049C}" type="pres">
      <dgm:prSet presAssocID="{1BB2B252-E5E6-4080-A3D2-8D14936E5307}" presName="root1" presStyleCnt="0"/>
      <dgm:spPr/>
    </dgm:pt>
    <dgm:pt modelId="{FCBD6982-6637-4088-93B3-A06B04FE9679}" type="pres">
      <dgm:prSet presAssocID="{1BB2B252-E5E6-4080-A3D2-8D14936E5307}" presName="LevelOneTextNode" presStyleLbl="node0" presStyleIdx="0" presStyleCnt="1" custScaleX="28960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A449CA-106B-455A-96DD-B82A37DE5722}" type="pres">
      <dgm:prSet presAssocID="{1BB2B252-E5E6-4080-A3D2-8D14936E5307}" presName="level2hierChild" presStyleCnt="0"/>
      <dgm:spPr/>
    </dgm:pt>
    <dgm:pt modelId="{9130B499-51F2-45D8-960C-476560CA8160}" type="pres">
      <dgm:prSet presAssocID="{396EE211-68A0-43F8-8F36-340AAC1921E8}" presName="conn2-1" presStyleLbl="parChTrans1D2" presStyleIdx="0" presStyleCnt="7"/>
      <dgm:spPr/>
      <dgm:t>
        <a:bodyPr/>
        <a:lstStyle/>
        <a:p>
          <a:endParaRPr lang="en-US"/>
        </a:p>
      </dgm:t>
    </dgm:pt>
    <dgm:pt modelId="{E57D6F04-CC82-4394-9436-EE475C6258FE}" type="pres">
      <dgm:prSet presAssocID="{396EE211-68A0-43F8-8F36-340AAC1921E8}" presName="connTx" presStyleLbl="parChTrans1D2" presStyleIdx="0" presStyleCnt="7"/>
      <dgm:spPr/>
      <dgm:t>
        <a:bodyPr/>
        <a:lstStyle/>
        <a:p>
          <a:endParaRPr lang="en-US"/>
        </a:p>
      </dgm:t>
    </dgm:pt>
    <dgm:pt modelId="{50A6DC7A-B83B-47F7-B251-AEE30E6F781B}" type="pres">
      <dgm:prSet presAssocID="{74165F68-CC5C-42F7-94DE-9A2DABCE3392}" presName="root2" presStyleCnt="0"/>
      <dgm:spPr/>
    </dgm:pt>
    <dgm:pt modelId="{80453825-5296-46F5-93CA-D755BA07F37E}" type="pres">
      <dgm:prSet presAssocID="{74165F68-CC5C-42F7-94DE-9A2DABCE3392}" presName="LevelTwoTextNode" presStyleLbl="node2" presStyleIdx="0" presStyleCnt="7" custScaleX="1709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3034E0-D59B-4DB2-BB64-3E28C20029DC}" type="pres">
      <dgm:prSet presAssocID="{74165F68-CC5C-42F7-94DE-9A2DABCE3392}" presName="level3hierChild" presStyleCnt="0"/>
      <dgm:spPr/>
    </dgm:pt>
    <dgm:pt modelId="{E48A8F28-EA0A-46F7-9CA0-24D8A40C7D63}" type="pres">
      <dgm:prSet presAssocID="{C031DA59-8886-41FA-AAA0-826EDCC5D0CF}" presName="conn2-1" presStyleLbl="parChTrans1D2" presStyleIdx="1" presStyleCnt="7"/>
      <dgm:spPr/>
      <dgm:t>
        <a:bodyPr/>
        <a:lstStyle/>
        <a:p>
          <a:endParaRPr lang="en-US"/>
        </a:p>
      </dgm:t>
    </dgm:pt>
    <dgm:pt modelId="{BE972105-6F9C-491E-B06B-CD23D696D888}" type="pres">
      <dgm:prSet presAssocID="{C031DA59-8886-41FA-AAA0-826EDCC5D0CF}" presName="connTx" presStyleLbl="parChTrans1D2" presStyleIdx="1" presStyleCnt="7"/>
      <dgm:spPr/>
      <dgm:t>
        <a:bodyPr/>
        <a:lstStyle/>
        <a:p>
          <a:endParaRPr lang="en-US"/>
        </a:p>
      </dgm:t>
    </dgm:pt>
    <dgm:pt modelId="{C743E201-E870-446E-8AE0-B10B3D9B0E4D}" type="pres">
      <dgm:prSet presAssocID="{E1993B9F-2A2C-4738-B330-DCDBD0719923}" presName="root2" presStyleCnt="0"/>
      <dgm:spPr/>
    </dgm:pt>
    <dgm:pt modelId="{D20A7BF5-811E-40F9-8DBB-47867BB41F4F}" type="pres">
      <dgm:prSet presAssocID="{E1993B9F-2A2C-4738-B330-DCDBD0719923}" presName="LevelTwoTextNode" presStyleLbl="node2" presStyleIdx="1" presStyleCnt="7" custScaleX="1709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C95002-758A-4D32-99C1-04C359C354CF}" type="pres">
      <dgm:prSet presAssocID="{E1993B9F-2A2C-4738-B330-DCDBD0719923}" presName="level3hierChild" presStyleCnt="0"/>
      <dgm:spPr/>
    </dgm:pt>
    <dgm:pt modelId="{3134E68E-3B42-470E-AB63-5CC15520226D}" type="pres">
      <dgm:prSet presAssocID="{83618612-60D9-47E3-B487-5FA9A230176F}" presName="conn2-1" presStyleLbl="parChTrans1D2" presStyleIdx="2" presStyleCnt="7"/>
      <dgm:spPr/>
      <dgm:t>
        <a:bodyPr/>
        <a:lstStyle/>
        <a:p>
          <a:endParaRPr lang="en-US"/>
        </a:p>
      </dgm:t>
    </dgm:pt>
    <dgm:pt modelId="{15E7D893-27B1-469A-B02F-79CB511EBD29}" type="pres">
      <dgm:prSet presAssocID="{83618612-60D9-47E3-B487-5FA9A230176F}" presName="connTx" presStyleLbl="parChTrans1D2" presStyleIdx="2" presStyleCnt="7"/>
      <dgm:spPr/>
      <dgm:t>
        <a:bodyPr/>
        <a:lstStyle/>
        <a:p>
          <a:endParaRPr lang="en-US"/>
        </a:p>
      </dgm:t>
    </dgm:pt>
    <dgm:pt modelId="{6393D7E9-F5C3-4B21-BBBA-52437566ACB0}" type="pres">
      <dgm:prSet presAssocID="{CCD0C1EE-8D9A-4347-BACD-6424B02827E3}" presName="root2" presStyleCnt="0"/>
      <dgm:spPr/>
    </dgm:pt>
    <dgm:pt modelId="{6C8998AC-21EF-4088-B43A-E157D068227B}" type="pres">
      <dgm:prSet presAssocID="{CCD0C1EE-8D9A-4347-BACD-6424B02827E3}" presName="LevelTwoTextNode" presStyleLbl="node2" presStyleIdx="2" presStyleCnt="7" custScaleX="1709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6AB7E2-A408-4DF7-9A85-2D21DED5353B}" type="pres">
      <dgm:prSet presAssocID="{CCD0C1EE-8D9A-4347-BACD-6424B02827E3}" presName="level3hierChild" presStyleCnt="0"/>
      <dgm:spPr/>
    </dgm:pt>
    <dgm:pt modelId="{5D80A5CF-3316-467D-9541-98A03CFAD729}" type="pres">
      <dgm:prSet presAssocID="{F5D307DE-6804-4C68-B132-2E4692B9EE53}" presName="conn2-1" presStyleLbl="parChTrans1D3" presStyleIdx="0" presStyleCnt="9"/>
      <dgm:spPr/>
      <dgm:t>
        <a:bodyPr/>
        <a:lstStyle/>
        <a:p>
          <a:endParaRPr lang="en-US"/>
        </a:p>
      </dgm:t>
    </dgm:pt>
    <dgm:pt modelId="{6D644F55-2B72-4852-BBB4-13204EC53F7D}" type="pres">
      <dgm:prSet presAssocID="{F5D307DE-6804-4C68-B132-2E4692B9EE53}" presName="connTx" presStyleLbl="parChTrans1D3" presStyleIdx="0" presStyleCnt="9"/>
      <dgm:spPr/>
      <dgm:t>
        <a:bodyPr/>
        <a:lstStyle/>
        <a:p>
          <a:endParaRPr lang="en-US"/>
        </a:p>
      </dgm:t>
    </dgm:pt>
    <dgm:pt modelId="{4ED4B917-A743-4B92-8874-548EA2844997}" type="pres">
      <dgm:prSet presAssocID="{A5D6B6B5-C719-4A2A-B73D-A2E6823CCAF2}" presName="root2" presStyleCnt="0"/>
      <dgm:spPr/>
    </dgm:pt>
    <dgm:pt modelId="{781A120E-63F0-4EED-A146-F4B5436A3464}" type="pres">
      <dgm:prSet presAssocID="{A5D6B6B5-C719-4A2A-B73D-A2E6823CCAF2}" presName="LevelTwoTextNode" presStyleLbl="node3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E772B3-58EF-480C-B856-7FCD54926840}" type="pres">
      <dgm:prSet presAssocID="{A5D6B6B5-C719-4A2A-B73D-A2E6823CCAF2}" presName="level3hierChild" presStyleCnt="0"/>
      <dgm:spPr/>
    </dgm:pt>
    <dgm:pt modelId="{C4E3BAE2-B8DC-4D72-8E5B-99A7EA775047}" type="pres">
      <dgm:prSet presAssocID="{054E9447-13A1-4867-B5B3-E595844AE086}" presName="conn2-1" presStyleLbl="parChTrans1D3" presStyleIdx="1" presStyleCnt="9"/>
      <dgm:spPr/>
      <dgm:t>
        <a:bodyPr/>
        <a:lstStyle/>
        <a:p>
          <a:endParaRPr lang="en-US"/>
        </a:p>
      </dgm:t>
    </dgm:pt>
    <dgm:pt modelId="{1A1EBC15-98C7-4CDD-A9A0-3B663C68246D}" type="pres">
      <dgm:prSet presAssocID="{054E9447-13A1-4867-B5B3-E595844AE086}" presName="connTx" presStyleLbl="parChTrans1D3" presStyleIdx="1" presStyleCnt="9"/>
      <dgm:spPr/>
      <dgm:t>
        <a:bodyPr/>
        <a:lstStyle/>
        <a:p>
          <a:endParaRPr lang="en-US"/>
        </a:p>
      </dgm:t>
    </dgm:pt>
    <dgm:pt modelId="{460DD8E8-427C-4EF4-9BDE-CD536FED91EC}" type="pres">
      <dgm:prSet presAssocID="{AB6F4541-95DA-4AA0-8751-D279E11989C9}" presName="root2" presStyleCnt="0"/>
      <dgm:spPr/>
    </dgm:pt>
    <dgm:pt modelId="{67EF6416-DBDB-4012-A067-CDBA23D08914}" type="pres">
      <dgm:prSet presAssocID="{AB6F4541-95DA-4AA0-8751-D279E11989C9}" presName="LevelTwoTextNode" presStyleLbl="node3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E000D69-3B59-4807-BEAE-1DF6353A8A16}" type="pres">
      <dgm:prSet presAssocID="{AB6F4541-95DA-4AA0-8751-D279E11989C9}" presName="level3hierChild" presStyleCnt="0"/>
      <dgm:spPr/>
    </dgm:pt>
    <dgm:pt modelId="{B4B64E05-46F6-4177-8585-539A04D26F6E}" type="pres">
      <dgm:prSet presAssocID="{DF745621-1890-4FEF-8A0B-A522C6AA5581}" presName="conn2-1" presStyleLbl="parChTrans1D3" presStyleIdx="2" presStyleCnt="9"/>
      <dgm:spPr/>
      <dgm:t>
        <a:bodyPr/>
        <a:lstStyle/>
        <a:p>
          <a:endParaRPr lang="en-US"/>
        </a:p>
      </dgm:t>
    </dgm:pt>
    <dgm:pt modelId="{A0DEB8C7-0994-42AF-92E2-174AFCA8CECD}" type="pres">
      <dgm:prSet presAssocID="{DF745621-1890-4FEF-8A0B-A522C6AA5581}" presName="connTx" presStyleLbl="parChTrans1D3" presStyleIdx="2" presStyleCnt="9"/>
      <dgm:spPr/>
      <dgm:t>
        <a:bodyPr/>
        <a:lstStyle/>
        <a:p>
          <a:endParaRPr lang="en-US"/>
        </a:p>
      </dgm:t>
    </dgm:pt>
    <dgm:pt modelId="{9929AD63-9D57-4736-917C-A0B69FA9FD71}" type="pres">
      <dgm:prSet presAssocID="{650A0676-841F-455D-89FD-9E568B63E05B}" presName="root2" presStyleCnt="0"/>
      <dgm:spPr/>
    </dgm:pt>
    <dgm:pt modelId="{3F5638C6-269E-4409-A4C1-3FFBAAC21099}" type="pres">
      <dgm:prSet presAssocID="{650A0676-841F-455D-89FD-9E568B63E05B}" presName="LevelTwoTextNode" presStyleLbl="node3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B2D577-6176-4AA8-94D4-EE220E71CFC7}" type="pres">
      <dgm:prSet presAssocID="{650A0676-841F-455D-89FD-9E568B63E05B}" presName="level3hierChild" presStyleCnt="0"/>
      <dgm:spPr/>
    </dgm:pt>
    <dgm:pt modelId="{42CD9FD4-659D-48D2-B1AE-5B0C9557B305}" type="pres">
      <dgm:prSet presAssocID="{3B4AE962-6A2F-41C7-99F0-B002BD417873}" presName="conn2-1" presStyleLbl="parChTrans1D3" presStyleIdx="3" presStyleCnt="9"/>
      <dgm:spPr/>
      <dgm:t>
        <a:bodyPr/>
        <a:lstStyle/>
        <a:p>
          <a:endParaRPr lang="en-US"/>
        </a:p>
      </dgm:t>
    </dgm:pt>
    <dgm:pt modelId="{BAD2808A-B97E-4FD6-8325-ED10C27B1603}" type="pres">
      <dgm:prSet presAssocID="{3B4AE962-6A2F-41C7-99F0-B002BD417873}" presName="connTx" presStyleLbl="parChTrans1D3" presStyleIdx="3" presStyleCnt="9"/>
      <dgm:spPr/>
      <dgm:t>
        <a:bodyPr/>
        <a:lstStyle/>
        <a:p>
          <a:endParaRPr lang="en-US"/>
        </a:p>
      </dgm:t>
    </dgm:pt>
    <dgm:pt modelId="{D4D10D17-EB5B-41AD-B5C9-6DC79CB81B84}" type="pres">
      <dgm:prSet presAssocID="{2EF42D3D-BFD9-4068-8D43-7AB4C72A7DB0}" presName="root2" presStyleCnt="0"/>
      <dgm:spPr/>
    </dgm:pt>
    <dgm:pt modelId="{AD8A912C-BD47-45BC-88D1-6A7B94539209}" type="pres">
      <dgm:prSet presAssocID="{2EF42D3D-BFD9-4068-8D43-7AB4C72A7DB0}" presName="LevelTwoTextNode" presStyleLbl="node3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4ADFE2-E341-441B-AC61-2574EABA9430}" type="pres">
      <dgm:prSet presAssocID="{2EF42D3D-BFD9-4068-8D43-7AB4C72A7DB0}" presName="level3hierChild" presStyleCnt="0"/>
      <dgm:spPr/>
    </dgm:pt>
    <dgm:pt modelId="{B5E21CE6-C5BF-4FAA-8FEA-3BE3C650B8B0}" type="pres">
      <dgm:prSet presAssocID="{994C5129-0D5F-4D2D-82CF-AB3335E88C00}" presName="conn2-1" presStyleLbl="parChTrans1D3" presStyleIdx="4" presStyleCnt="9"/>
      <dgm:spPr/>
      <dgm:t>
        <a:bodyPr/>
        <a:lstStyle/>
        <a:p>
          <a:endParaRPr lang="en-US"/>
        </a:p>
      </dgm:t>
    </dgm:pt>
    <dgm:pt modelId="{31194BCA-23FD-4092-AE9E-6F54A55E5CE1}" type="pres">
      <dgm:prSet presAssocID="{994C5129-0D5F-4D2D-82CF-AB3335E88C00}" presName="connTx" presStyleLbl="parChTrans1D3" presStyleIdx="4" presStyleCnt="9"/>
      <dgm:spPr/>
      <dgm:t>
        <a:bodyPr/>
        <a:lstStyle/>
        <a:p>
          <a:endParaRPr lang="en-US"/>
        </a:p>
      </dgm:t>
    </dgm:pt>
    <dgm:pt modelId="{DA233D31-4DB6-46AE-80D5-D8B225320389}" type="pres">
      <dgm:prSet presAssocID="{0E807C4F-391F-4B9D-A463-3D72CEF5A78A}" presName="root2" presStyleCnt="0"/>
      <dgm:spPr/>
    </dgm:pt>
    <dgm:pt modelId="{FAF720CC-22B5-4D82-8A6C-2CD6D3B0C9EA}" type="pres">
      <dgm:prSet presAssocID="{0E807C4F-391F-4B9D-A463-3D72CEF5A78A}" presName="LevelTwoTextNode" presStyleLbl="node3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0AA51F-2435-4F03-8D3C-30AD2B13CE44}" type="pres">
      <dgm:prSet presAssocID="{0E807C4F-391F-4B9D-A463-3D72CEF5A78A}" presName="level3hierChild" presStyleCnt="0"/>
      <dgm:spPr/>
    </dgm:pt>
    <dgm:pt modelId="{E259939F-10D4-427D-83DD-B134154DA225}" type="pres">
      <dgm:prSet presAssocID="{98618FEE-0387-4170-BECF-07655CE015BC}" presName="conn2-1" presStyleLbl="parChTrans1D3" presStyleIdx="5" presStyleCnt="9"/>
      <dgm:spPr/>
      <dgm:t>
        <a:bodyPr/>
        <a:lstStyle/>
        <a:p>
          <a:endParaRPr lang="en-US"/>
        </a:p>
      </dgm:t>
    </dgm:pt>
    <dgm:pt modelId="{E5099CF9-D6F1-4CBA-BE95-E3F0A84D54C8}" type="pres">
      <dgm:prSet presAssocID="{98618FEE-0387-4170-BECF-07655CE015BC}" presName="connTx" presStyleLbl="parChTrans1D3" presStyleIdx="5" presStyleCnt="9"/>
      <dgm:spPr/>
      <dgm:t>
        <a:bodyPr/>
        <a:lstStyle/>
        <a:p>
          <a:endParaRPr lang="en-US"/>
        </a:p>
      </dgm:t>
    </dgm:pt>
    <dgm:pt modelId="{FD15B76C-9A9B-451F-9165-22814F8D14A0}" type="pres">
      <dgm:prSet presAssocID="{0BDAA673-FA79-4892-B572-9982034B7C71}" presName="root2" presStyleCnt="0"/>
      <dgm:spPr/>
    </dgm:pt>
    <dgm:pt modelId="{341CC268-35F9-4072-8FD5-5CD0A0361E31}" type="pres">
      <dgm:prSet presAssocID="{0BDAA673-FA79-4892-B572-9982034B7C71}" presName="LevelTwoTextNode" presStyleLbl="node3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0FBE53E-DA57-4C02-B41F-6D8C1A32432A}" type="pres">
      <dgm:prSet presAssocID="{0BDAA673-FA79-4892-B572-9982034B7C71}" presName="level3hierChild" presStyleCnt="0"/>
      <dgm:spPr/>
    </dgm:pt>
    <dgm:pt modelId="{6B1C0C52-3AE3-47BB-8EC6-F4A4B93356E4}" type="pres">
      <dgm:prSet presAssocID="{746FE93B-ABCE-4720-92C8-6C5530734A1A}" presName="conn2-1" presStyleLbl="parChTrans1D3" presStyleIdx="6" presStyleCnt="9"/>
      <dgm:spPr/>
      <dgm:t>
        <a:bodyPr/>
        <a:lstStyle/>
        <a:p>
          <a:endParaRPr lang="en-US"/>
        </a:p>
      </dgm:t>
    </dgm:pt>
    <dgm:pt modelId="{DE517360-93FC-4F79-8426-CEEC5C74BA7B}" type="pres">
      <dgm:prSet presAssocID="{746FE93B-ABCE-4720-92C8-6C5530734A1A}" presName="connTx" presStyleLbl="parChTrans1D3" presStyleIdx="6" presStyleCnt="9"/>
      <dgm:spPr/>
      <dgm:t>
        <a:bodyPr/>
        <a:lstStyle/>
        <a:p>
          <a:endParaRPr lang="en-US"/>
        </a:p>
      </dgm:t>
    </dgm:pt>
    <dgm:pt modelId="{10D9B003-1D85-4E55-B018-02BC87B4EDD9}" type="pres">
      <dgm:prSet presAssocID="{0194F7C7-E5CC-4D1B-8EEF-43D9D3E0146F}" presName="root2" presStyleCnt="0"/>
      <dgm:spPr/>
    </dgm:pt>
    <dgm:pt modelId="{F27A2ED4-A146-41BD-BAB5-5B2E597C45F6}" type="pres">
      <dgm:prSet presAssocID="{0194F7C7-E5CC-4D1B-8EEF-43D9D3E0146F}" presName="LevelTwoTextNode" presStyleLbl="node3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EC8A48-842E-4994-92A2-4FBCE77D8930}" type="pres">
      <dgm:prSet presAssocID="{0194F7C7-E5CC-4D1B-8EEF-43D9D3E0146F}" presName="level3hierChild" presStyleCnt="0"/>
      <dgm:spPr/>
    </dgm:pt>
    <dgm:pt modelId="{22BC8E10-CBE5-4887-9796-EC65BCDE7AA3}" type="pres">
      <dgm:prSet presAssocID="{9FE75AEB-AD66-45CD-928E-BA01C77B71B3}" presName="conn2-1" presStyleLbl="parChTrans1D3" presStyleIdx="7" presStyleCnt="9"/>
      <dgm:spPr/>
      <dgm:t>
        <a:bodyPr/>
        <a:lstStyle/>
        <a:p>
          <a:endParaRPr lang="en-US"/>
        </a:p>
      </dgm:t>
    </dgm:pt>
    <dgm:pt modelId="{7DCCD3F2-1928-449E-B752-CEA8967CE837}" type="pres">
      <dgm:prSet presAssocID="{9FE75AEB-AD66-45CD-928E-BA01C77B71B3}" presName="connTx" presStyleLbl="parChTrans1D3" presStyleIdx="7" presStyleCnt="9"/>
      <dgm:spPr/>
      <dgm:t>
        <a:bodyPr/>
        <a:lstStyle/>
        <a:p>
          <a:endParaRPr lang="en-US"/>
        </a:p>
      </dgm:t>
    </dgm:pt>
    <dgm:pt modelId="{40B8B808-1A91-48D2-BE09-4A70BC515483}" type="pres">
      <dgm:prSet presAssocID="{E30895BD-7082-4EE8-96D4-234FB9C6EAE3}" presName="root2" presStyleCnt="0"/>
      <dgm:spPr/>
    </dgm:pt>
    <dgm:pt modelId="{83B44616-4531-4A4F-95F2-7E3F5F432D01}" type="pres">
      <dgm:prSet presAssocID="{E30895BD-7082-4EE8-96D4-234FB9C6EAE3}" presName="LevelTwoTextNode" presStyleLbl="node3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F83888F-ED45-461E-8726-4FF69DF85F4B}" type="pres">
      <dgm:prSet presAssocID="{E30895BD-7082-4EE8-96D4-234FB9C6EAE3}" presName="level3hierChild" presStyleCnt="0"/>
      <dgm:spPr/>
    </dgm:pt>
    <dgm:pt modelId="{ACD6E730-14BF-4DA6-A85F-DD17C03022DF}" type="pres">
      <dgm:prSet presAssocID="{6DA58286-1FBB-4235-B313-3BC2644BD2B1}" presName="conn2-1" presStyleLbl="parChTrans1D3" presStyleIdx="8" presStyleCnt="9"/>
      <dgm:spPr/>
      <dgm:t>
        <a:bodyPr/>
        <a:lstStyle/>
        <a:p>
          <a:endParaRPr lang="en-US"/>
        </a:p>
      </dgm:t>
    </dgm:pt>
    <dgm:pt modelId="{3CB7EA94-B464-49DF-9BBB-27C3CA6B6612}" type="pres">
      <dgm:prSet presAssocID="{6DA58286-1FBB-4235-B313-3BC2644BD2B1}" presName="connTx" presStyleLbl="parChTrans1D3" presStyleIdx="8" presStyleCnt="9"/>
      <dgm:spPr/>
      <dgm:t>
        <a:bodyPr/>
        <a:lstStyle/>
        <a:p>
          <a:endParaRPr lang="en-US"/>
        </a:p>
      </dgm:t>
    </dgm:pt>
    <dgm:pt modelId="{0B987D90-B890-47EE-BD3A-35306CCAAD29}" type="pres">
      <dgm:prSet presAssocID="{608A3ADA-A538-4C9F-8ABC-0630676D1824}" presName="root2" presStyleCnt="0"/>
      <dgm:spPr/>
    </dgm:pt>
    <dgm:pt modelId="{6F40BD77-28D8-400F-9AA3-AD0B7BF29CB4}" type="pres">
      <dgm:prSet presAssocID="{608A3ADA-A538-4C9F-8ABC-0630676D1824}" presName="LevelTwoTextNode" presStyleLbl="node3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80AA46-DC80-4DC5-BCFC-32ACFD97E7C2}" type="pres">
      <dgm:prSet presAssocID="{608A3ADA-A538-4C9F-8ABC-0630676D1824}" presName="level3hierChild" presStyleCnt="0"/>
      <dgm:spPr/>
    </dgm:pt>
    <dgm:pt modelId="{B0769E2D-BAE4-4417-92C3-F5D7B8517B94}" type="pres">
      <dgm:prSet presAssocID="{36B95EDE-70AA-499D-8D10-95EEE82D33AE}" presName="conn2-1" presStyleLbl="parChTrans1D2" presStyleIdx="3" presStyleCnt="7"/>
      <dgm:spPr/>
      <dgm:t>
        <a:bodyPr/>
        <a:lstStyle/>
        <a:p>
          <a:endParaRPr lang="en-US"/>
        </a:p>
      </dgm:t>
    </dgm:pt>
    <dgm:pt modelId="{FC3EEDE8-D4BD-48F0-ADBB-A61CFD16839D}" type="pres">
      <dgm:prSet presAssocID="{36B95EDE-70AA-499D-8D10-95EEE82D33AE}" presName="connTx" presStyleLbl="parChTrans1D2" presStyleIdx="3" presStyleCnt="7"/>
      <dgm:spPr/>
      <dgm:t>
        <a:bodyPr/>
        <a:lstStyle/>
        <a:p>
          <a:endParaRPr lang="en-US"/>
        </a:p>
      </dgm:t>
    </dgm:pt>
    <dgm:pt modelId="{CF74B78B-4D4B-40AB-AEE5-103111E3AE4A}" type="pres">
      <dgm:prSet presAssocID="{1B17519F-52BA-4762-8FAB-68CBC854B664}" presName="root2" presStyleCnt="0"/>
      <dgm:spPr/>
    </dgm:pt>
    <dgm:pt modelId="{E00EC0A9-8C24-4FBB-824B-EB6DB98E7479}" type="pres">
      <dgm:prSet presAssocID="{1B17519F-52BA-4762-8FAB-68CBC854B664}" presName="LevelTwoTextNode" presStyleLbl="node2" presStyleIdx="3" presStyleCnt="7" custScaleX="1709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9E7153-DDBA-427B-A457-C99FD1B8026E}" type="pres">
      <dgm:prSet presAssocID="{1B17519F-52BA-4762-8FAB-68CBC854B664}" presName="level3hierChild" presStyleCnt="0"/>
      <dgm:spPr/>
    </dgm:pt>
    <dgm:pt modelId="{4A018AE3-ED85-4D94-91B1-D5ADE239B946}" type="pres">
      <dgm:prSet presAssocID="{68368C61-B8A0-4A5F-9554-01EFB7BD7184}" presName="conn2-1" presStyleLbl="parChTrans1D2" presStyleIdx="4" presStyleCnt="7"/>
      <dgm:spPr/>
      <dgm:t>
        <a:bodyPr/>
        <a:lstStyle/>
        <a:p>
          <a:endParaRPr lang="en-US"/>
        </a:p>
      </dgm:t>
    </dgm:pt>
    <dgm:pt modelId="{B7C9A3E2-69BF-4112-9A3B-CF5F89255610}" type="pres">
      <dgm:prSet presAssocID="{68368C61-B8A0-4A5F-9554-01EFB7BD7184}" presName="connTx" presStyleLbl="parChTrans1D2" presStyleIdx="4" presStyleCnt="7"/>
      <dgm:spPr/>
      <dgm:t>
        <a:bodyPr/>
        <a:lstStyle/>
        <a:p>
          <a:endParaRPr lang="en-US"/>
        </a:p>
      </dgm:t>
    </dgm:pt>
    <dgm:pt modelId="{59A639B5-4C3D-4159-AA0C-F4E4FE98A1BE}" type="pres">
      <dgm:prSet presAssocID="{F5CFD81A-8847-4226-A6B9-53735026B1FA}" presName="root2" presStyleCnt="0"/>
      <dgm:spPr/>
    </dgm:pt>
    <dgm:pt modelId="{A76458BC-8982-4B42-86F5-EF458BD0E064}" type="pres">
      <dgm:prSet presAssocID="{F5CFD81A-8847-4226-A6B9-53735026B1FA}" presName="LevelTwoTextNode" presStyleLbl="node2" presStyleIdx="4" presStyleCnt="7" custScaleX="1709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DAFC08-56CA-4989-B067-BAC0123BDC63}" type="pres">
      <dgm:prSet presAssocID="{F5CFD81A-8847-4226-A6B9-53735026B1FA}" presName="level3hierChild" presStyleCnt="0"/>
      <dgm:spPr/>
    </dgm:pt>
    <dgm:pt modelId="{8678D2CF-AF0E-4AEC-8CC8-51D698D50AD6}" type="pres">
      <dgm:prSet presAssocID="{0B0FF910-0010-4E38-AF98-97176177242E}" presName="conn2-1" presStyleLbl="parChTrans1D2" presStyleIdx="5" presStyleCnt="7"/>
      <dgm:spPr/>
      <dgm:t>
        <a:bodyPr/>
        <a:lstStyle/>
        <a:p>
          <a:endParaRPr lang="en-US"/>
        </a:p>
      </dgm:t>
    </dgm:pt>
    <dgm:pt modelId="{74F71F44-22D9-4D9B-9F0E-3B7D23C7DA34}" type="pres">
      <dgm:prSet presAssocID="{0B0FF910-0010-4E38-AF98-97176177242E}" presName="connTx" presStyleLbl="parChTrans1D2" presStyleIdx="5" presStyleCnt="7"/>
      <dgm:spPr/>
      <dgm:t>
        <a:bodyPr/>
        <a:lstStyle/>
        <a:p>
          <a:endParaRPr lang="en-US"/>
        </a:p>
      </dgm:t>
    </dgm:pt>
    <dgm:pt modelId="{B19ADFC6-DDC3-4BC2-8AAF-B543D68579D6}" type="pres">
      <dgm:prSet presAssocID="{1D3FD04B-06CC-44FB-BF84-EC49E25C96AE}" presName="root2" presStyleCnt="0"/>
      <dgm:spPr/>
    </dgm:pt>
    <dgm:pt modelId="{810EB5FB-BBF1-43D3-BC8E-2429E4350354}" type="pres">
      <dgm:prSet presAssocID="{1D3FD04B-06CC-44FB-BF84-EC49E25C96AE}" presName="LevelTwoTextNode" presStyleLbl="node2" presStyleIdx="5" presStyleCnt="7" custScaleX="1709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94A4A6-9EEB-4ECE-B969-A3099922234E}" type="pres">
      <dgm:prSet presAssocID="{1D3FD04B-06CC-44FB-BF84-EC49E25C96AE}" presName="level3hierChild" presStyleCnt="0"/>
      <dgm:spPr/>
    </dgm:pt>
    <dgm:pt modelId="{CDEB1F0C-CCD6-43EB-9B5B-DE4C822148D0}" type="pres">
      <dgm:prSet presAssocID="{6EF44A1E-DB4C-4895-88D5-AE4FB3CD2EB7}" presName="conn2-1" presStyleLbl="parChTrans1D2" presStyleIdx="6" presStyleCnt="7"/>
      <dgm:spPr/>
      <dgm:t>
        <a:bodyPr/>
        <a:lstStyle/>
        <a:p>
          <a:endParaRPr lang="en-US"/>
        </a:p>
      </dgm:t>
    </dgm:pt>
    <dgm:pt modelId="{8C00B046-AA16-4D8F-A1BF-727E4CE4BA88}" type="pres">
      <dgm:prSet presAssocID="{6EF44A1E-DB4C-4895-88D5-AE4FB3CD2EB7}" presName="connTx" presStyleLbl="parChTrans1D2" presStyleIdx="6" presStyleCnt="7"/>
      <dgm:spPr/>
      <dgm:t>
        <a:bodyPr/>
        <a:lstStyle/>
        <a:p>
          <a:endParaRPr lang="en-US"/>
        </a:p>
      </dgm:t>
    </dgm:pt>
    <dgm:pt modelId="{09243393-672A-4116-BD54-39EED499EBC2}" type="pres">
      <dgm:prSet presAssocID="{C25A00EE-4375-4417-8973-4981B13A3646}" presName="root2" presStyleCnt="0"/>
      <dgm:spPr/>
    </dgm:pt>
    <dgm:pt modelId="{5F0A975F-BB48-4BA0-A1BB-82F99FA49564}" type="pres">
      <dgm:prSet presAssocID="{C25A00EE-4375-4417-8973-4981B13A3646}" presName="LevelTwoTextNode" presStyleLbl="node2" presStyleIdx="6" presStyleCnt="7" custScaleX="1709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6A10A7-31D0-4A60-9C7F-872F9B9C2724}" type="pres">
      <dgm:prSet presAssocID="{C25A00EE-4375-4417-8973-4981B13A3646}" presName="level3hierChild" presStyleCnt="0"/>
      <dgm:spPr/>
    </dgm:pt>
  </dgm:ptLst>
  <dgm:cxnLst>
    <dgm:cxn modelId="{BA521C11-993C-42DF-9330-2463A84839A1}" type="presOf" srcId="{CCD0C1EE-8D9A-4347-BACD-6424B02827E3}" destId="{6C8998AC-21EF-4088-B43A-E157D068227B}" srcOrd="0" destOrd="0" presId="urn:microsoft.com/office/officeart/2008/layout/HorizontalMultiLevelHierarchy"/>
    <dgm:cxn modelId="{139DE49D-3207-4896-8EFF-9429AD3273A5}" type="presOf" srcId="{3B4AE962-6A2F-41C7-99F0-B002BD417873}" destId="{BAD2808A-B97E-4FD6-8325-ED10C27B1603}" srcOrd="1" destOrd="0" presId="urn:microsoft.com/office/officeart/2008/layout/HorizontalMultiLevelHierarchy"/>
    <dgm:cxn modelId="{73234397-8A94-454A-8EC9-E74DE390C725}" type="presOf" srcId="{2EF42D3D-BFD9-4068-8D43-7AB4C72A7DB0}" destId="{AD8A912C-BD47-45BC-88D1-6A7B94539209}" srcOrd="0" destOrd="0" presId="urn:microsoft.com/office/officeart/2008/layout/HorizontalMultiLevelHierarchy"/>
    <dgm:cxn modelId="{52D3F08F-01EB-4F95-8A95-6BBF29E2E7DA}" type="presOf" srcId="{1BB2B252-E5E6-4080-A3D2-8D14936E5307}" destId="{FCBD6982-6637-4088-93B3-A06B04FE9679}" srcOrd="0" destOrd="0" presId="urn:microsoft.com/office/officeart/2008/layout/HorizontalMultiLevelHierarchy"/>
    <dgm:cxn modelId="{3ADA7EDF-E2F1-443A-A10E-7793F0EF9EF0}" type="presOf" srcId="{DF745621-1890-4FEF-8A0B-A522C6AA5581}" destId="{A0DEB8C7-0994-42AF-92E2-174AFCA8CECD}" srcOrd="1" destOrd="0" presId="urn:microsoft.com/office/officeart/2008/layout/HorizontalMultiLevelHierarchy"/>
    <dgm:cxn modelId="{790BD635-5608-423A-8E49-48A3B8561C2F}" type="presOf" srcId="{E1993B9F-2A2C-4738-B330-DCDBD0719923}" destId="{D20A7BF5-811E-40F9-8DBB-47867BB41F4F}" srcOrd="0" destOrd="0" presId="urn:microsoft.com/office/officeart/2008/layout/HorizontalMultiLevelHierarchy"/>
    <dgm:cxn modelId="{602CFFBC-A88F-49F9-9BE0-E03CB188A016}" type="presOf" srcId="{83618612-60D9-47E3-B487-5FA9A230176F}" destId="{3134E68E-3B42-470E-AB63-5CC15520226D}" srcOrd="0" destOrd="0" presId="urn:microsoft.com/office/officeart/2008/layout/HorizontalMultiLevelHierarchy"/>
    <dgm:cxn modelId="{EFFDD4AD-1B64-4B5B-B549-AD5A03A99186}" type="presOf" srcId="{AB6F4541-95DA-4AA0-8751-D279E11989C9}" destId="{67EF6416-DBDB-4012-A067-CDBA23D08914}" srcOrd="0" destOrd="0" presId="urn:microsoft.com/office/officeart/2008/layout/HorizontalMultiLevelHierarchy"/>
    <dgm:cxn modelId="{F8BFE4B5-0B2E-42D3-B38D-6B0251AEBE1C}" type="presOf" srcId="{36B95EDE-70AA-499D-8D10-95EEE82D33AE}" destId="{B0769E2D-BAE4-4417-92C3-F5D7B8517B94}" srcOrd="0" destOrd="0" presId="urn:microsoft.com/office/officeart/2008/layout/HorizontalMultiLevelHierarchy"/>
    <dgm:cxn modelId="{3A9175BF-2358-4A33-AB70-0EC5B785D73E}" srcId="{CCD0C1EE-8D9A-4347-BACD-6424B02827E3}" destId="{E30895BD-7082-4EE8-96D4-234FB9C6EAE3}" srcOrd="7" destOrd="0" parTransId="{9FE75AEB-AD66-45CD-928E-BA01C77B71B3}" sibTransId="{2D7B9853-913A-459B-AFBC-68F3EEA69CE2}"/>
    <dgm:cxn modelId="{188E38A6-53DE-40EC-91E8-0E37B4E4D714}" srcId="{1BB2B252-E5E6-4080-A3D2-8D14936E5307}" destId="{F5CFD81A-8847-4226-A6B9-53735026B1FA}" srcOrd="4" destOrd="0" parTransId="{68368C61-B8A0-4A5F-9554-01EFB7BD7184}" sibTransId="{A89E7D42-65C0-4DF6-B2EE-91927975020D}"/>
    <dgm:cxn modelId="{1526F0C0-74BF-40E6-999D-616B0E3100E6}" srcId="{1BB2B252-E5E6-4080-A3D2-8D14936E5307}" destId="{1D3FD04B-06CC-44FB-BF84-EC49E25C96AE}" srcOrd="5" destOrd="0" parTransId="{0B0FF910-0010-4E38-AF98-97176177242E}" sibTransId="{90C0DCDB-3E2D-4763-A657-CE5023F99985}"/>
    <dgm:cxn modelId="{1DA0D407-1E49-4987-9499-5F8AACE25A2F}" type="presOf" srcId="{608A3ADA-A538-4C9F-8ABC-0630676D1824}" destId="{6F40BD77-28D8-400F-9AA3-AD0B7BF29CB4}" srcOrd="0" destOrd="0" presId="urn:microsoft.com/office/officeart/2008/layout/HorizontalMultiLevelHierarchy"/>
    <dgm:cxn modelId="{B9CA1FDF-0FBE-4C8C-9E62-8A3DDA5C3BB9}" type="presOf" srcId="{0E807C4F-391F-4B9D-A463-3D72CEF5A78A}" destId="{FAF720CC-22B5-4D82-8A6C-2CD6D3B0C9EA}" srcOrd="0" destOrd="0" presId="urn:microsoft.com/office/officeart/2008/layout/HorizontalMultiLevelHierarchy"/>
    <dgm:cxn modelId="{0BEE419B-70D2-4F28-8401-ADA26DDCDD58}" type="presOf" srcId="{054E9447-13A1-4867-B5B3-E595844AE086}" destId="{C4E3BAE2-B8DC-4D72-8E5B-99A7EA775047}" srcOrd="0" destOrd="0" presId="urn:microsoft.com/office/officeart/2008/layout/HorizontalMultiLevelHierarchy"/>
    <dgm:cxn modelId="{388A7F01-FDB0-4D0E-94B0-642D3B9D6229}" type="presOf" srcId="{1B17519F-52BA-4762-8FAB-68CBC854B664}" destId="{E00EC0A9-8C24-4FBB-824B-EB6DB98E7479}" srcOrd="0" destOrd="0" presId="urn:microsoft.com/office/officeart/2008/layout/HorizontalMultiLevelHierarchy"/>
    <dgm:cxn modelId="{647E9D69-2626-4880-8BA2-BB4422DC9049}" srcId="{CCD0C1EE-8D9A-4347-BACD-6424B02827E3}" destId="{2EF42D3D-BFD9-4068-8D43-7AB4C72A7DB0}" srcOrd="3" destOrd="0" parTransId="{3B4AE962-6A2F-41C7-99F0-B002BD417873}" sibTransId="{DAEF55F2-6D5E-40E2-B8AA-35C4D78236FF}"/>
    <dgm:cxn modelId="{93900B03-962C-4754-8C34-6CCEA1D5E225}" type="presOf" srcId="{396EE211-68A0-43F8-8F36-340AAC1921E8}" destId="{E57D6F04-CC82-4394-9436-EE475C6258FE}" srcOrd="1" destOrd="0" presId="urn:microsoft.com/office/officeart/2008/layout/HorizontalMultiLevelHierarchy"/>
    <dgm:cxn modelId="{F950700C-5019-4439-9219-21347A60EF63}" srcId="{1BB2B252-E5E6-4080-A3D2-8D14936E5307}" destId="{C25A00EE-4375-4417-8973-4981B13A3646}" srcOrd="6" destOrd="0" parTransId="{6EF44A1E-DB4C-4895-88D5-AE4FB3CD2EB7}" sibTransId="{4159884F-AE31-42E9-90C5-D6F9C687B131}"/>
    <dgm:cxn modelId="{6D7F2DB2-1705-4DC8-87F8-E37A9DDE18F5}" type="presOf" srcId="{9FE75AEB-AD66-45CD-928E-BA01C77B71B3}" destId="{7DCCD3F2-1928-449E-B752-CEA8967CE837}" srcOrd="1" destOrd="0" presId="urn:microsoft.com/office/officeart/2008/layout/HorizontalMultiLevelHierarchy"/>
    <dgm:cxn modelId="{B096DFCE-DC7A-4B6A-9329-2E18015B248C}" type="presOf" srcId="{E30895BD-7082-4EE8-96D4-234FB9C6EAE3}" destId="{83B44616-4531-4A4F-95F2-7E3F5F432D01}" srcOrd="0" destOrd="0" presId="urn:microsoft.com/office/officeart/2008/layout/HorizontalMultiLevelHierarchy"/>
    <dgm:cxn modelId="{EB8BF0FD-22C4-42CA-AC68-7C121D3BCD0B}" srcId="{CCD0C1EE-8D9A-4347-BACD-6424B02827E3}" destId="{650A0676-841F-455D-89FD-9E568B63E05B}" srcOrd="2" destOrd="0" parTransId="{DF745621-1890-4FEF-8A0B-A522C6AA5581}" sibTransId="{4577984F-AB74-4EE3-A5F9-A30573149CCD}"/>
    <dgm:cxn modelId="{834E04B6-3EA0-4022-8A99-4FF152B08519}" type="presOf" srcId="{0194F7C7-E5CC-4D1B-8EEF-43D9D3E0146F}" destId="{F27A2ED4-A146-41BD-BAB5-5B2E597C45F6}" srcOrd="0" destOrd="0" presId="urn:microsoft.com/office/officeart/2008/layout/HorizontalMultiLevelHierarchy"/>
    <dgm:cxn modelId="{1ECB3F0E-2DA5-4BB0-A25F-9B83050730DC}" type="presOf" srcId="{F5D307DE-6804-4C68-B132-2E4692B9EE53}" destId="{6D644F55-2B72-4852-BBB4-13204EC53F7D}" srcOrd="1" destOrd="0" presId="urn:microsoft.com/office/officeart/2008/layout/HorizontalMultiLevelHierarchy"/>
    <dgm:cxn modelId="{0F5C4653-D7C8-4A5E-A3F8-67D942ECB041}" srcId="{CCD0C1EE-8D9A-4347-BACD-6424B02827E3}" destId="{0E807C4F-391F-4B9D-A463-3D72CEF5A78A}" srcOrd="4" destOrd="0" parTransId="{994C5129-0D5F-4D2D-82CF-AB3335E88C00}" sibTransId="{DF0AF376-098E-400E-8BCC-D4883BD2DF81}"/>
    <dgm:cxn modelId="{9285F0E7-AEBD-44FB-9463-BF751DBE4CCB}" type="presOf" srcId="{6EF44A1E-DB4C-4895-88D5-AE4FB3CD2EB7}" destId="{CDEB1F0C-CCD6-43EB-9B5B-DE4C822148D0}" srcOrd="0" destOrd="0" presId="urn:microsoft.com/office/officeart/2008/layout/HorizontalMultiLevelHierarchy"/>
    <dgm:cxn modelId="{D1896D3F-7416-4AA2-B346-8D11B91FC0D3}" type="presOf" srcId="{054E9447-13A1-4867-B5B3-E595844AE086}" destId="{1A1EBC15-98C7-4CDD-A9A0-3B663C68246D}" srcOrd="1" destOrd="0" presId="urn:microsoft.com/office/officeart/2008/layout/HorizontalMultiLevelHierarchy"/>
    <dgm:cxn modelId="{BE0211EE-8219-4B1F-878D-19B4B985E719}" type="presOf" srcId="{83618612-60D9-47E3-B487-5FA9A230176F}" destId="{15E7D893-27B1-469A-B02F-79CB511EBD29}" srcOrd="1" destOrd="0" presId="urn:microsoft.com/office/officeart/2008/layout/HorizontalMultiLevelHierarchy"/>
    <dgm:cxn modelId="{809A9222-9413-4096-86F1-16E05F2D6677}" type="presOf" srcId="{98618FEE-0387-4170-BECF-07655CE015BC}" destId="{E5099CF9-D6F1-4CBA-BE95-E3F0A84D54C8}" srcOrd="1" destOrd="0" presId="urn:microsoft.com/office/officeart/2008/layout/HorizontalMultiLevelHierarchy"/>
    <dgm:cxn modelId="{B0110683-9905-497B-BAEA-B8A130729B17}" type="presOf" srcId="{994C5129-0D5F-4D2D-82CF-AB3335E88C00}" destId="{31194BCA-23FD-4092-AE9E-6F54A55E5CE1}" srcOrd="1" destOrd="0" presId="urn:microsoft.com/office/officeart/2008/layout/HorizontalMultiLevelHierarchy"/>
    <dgm:cxn modelId="{79079064-C740-488E-9E2E-A0A83FB98314}" type="presOf" srcId="{6EF44A1E-DB4C-4895-88D5-AE4FB3CD2EB7}" destId="{8C00B046-AA16-4D8F-A1BF-727E4CE4BA88}" srcOrd="1" destOrd="0" presId="urn:microsoft.com/office/officeart/2008/layout/HorizontalMultiLevelHierarchy"/>
    <dgm:cxn modelId="{22095BB2-41AD-4524-AB8E-EC9E890F9CB5}" type="presOf" srcId="{C031DA59-8886-41FA-AAA0-826EDCC5D0CF}" destId="{E48A8F28-EA0A-46F7-9CA0-24D8A40C7D63}" srcOrd="0" destOrd="0" presId="urn:microsoft.com/office/officeart/2008/layout/HorizontalMultiLevelHierarchy"/>
    <dgm:cxn modelId="{506C3F6D-C008-4436-A5E5-636EA167D937}" srcId="{1BB2B252-E5E6-4080-A3D2-8D14936E5307}" destId="{1B17519F-52BA-4762-8FAB-68CBC854B664}" srcOrd="3" destOrd="0" parTransId="{36B95EDE-70AA-499D-8D10-95EEE82D33AE}" sibTransId="{9BEA3F12-DB93-4109-B78F-350C03F8E20A}"/>
    <dgm:cxn modelId="{9CBA7F7A-F4E1-45FB-A85D-E688BFF1C7EA}" type="presOf" srcId="{6DA58286-1FBB-4235-B313-3BC2644BD2B1}" destId="{ACD6E730-14BF-4DA6-A85F-DD17C03022DF}" srcOrd="0" destOrd="0" presId="urn:microsoft.com/office/officeart/2008/layout/HorizontalMultiLevelHierarchy"/>
    <dgm:cxn modelId="{A32219BF-7511-439F-9064-BB6756B8834D}" type="presOf" srcId="{746FE93B-ABCE-4720-92C8-6C5530734A1A}" destId="{DE517360-93FC-4F79-8426-CEEC5C74BA7B}" srcOrd="1" destOrd="0" presId="urn:microsoft.com/office/officeart/2008/layout/HorizontalMultiLevelHierarchy"/>
    <dgm:cxn modelId="{7C621870-AD09-443E-A117-1D9406FEE4C0}" srcId="{1BB2B252-E5E6-4080-A3D2-8D14936E5307}" destId="{E1993B9F-2A2C-4738-B330-DCDBD0719923}" srcOrd="1" destOrd="0" parTransId="{C031DA59-8886-41FA-AAA0-826EDCC5D0CF}" sibTransId="{EE9BA5D0-C4E8-4126-B13B-F127E0EC5E3D}"/>
    <dgm:cxn modelId="{DC4F16D6-D9FF-44A2-BF7B-9E0DC40C4BB8}" srcId="{CCD0C1EE-8D9A-4347-BACD-6424B02827E3}" destId="{608A3ADA-A538-4C9F-8ABC-0630676D1824}" srcOrd="8" destOrd="0" parTransId="{6DA58286-1FBB-4235-B313-3BC2644BD2B1}" sibTransId="{545A5C55-52DC-469C-AC8F-81A33F3164A1}"/>
    <dgm:cxn modelId="{D90B9065-D747-4FC4-B661-E419C5950E49}" srcId="{7FF03988-B6F0-4692-9517-CE0D3E129833}" destId="{1BB2B252-E5E6-4080-A3D2-8D14936E5307}" srcOrd="0" destOrd="0" parTransId="{0D408F7D-93A3-4E3D-A5F0-883F5E1D0D84}" sibTransId="{6ED65466-C4DD-425A-8111-9D3E36F07D99}"/>
    <dgm:cxn modelId="{E4606190-2469-4536-BD2B-0FF1821DC4BA}" type="presOf" srcId="{3B4AE962-6A2F-41C7-99F0-B002BD417873}" destId="{42CD9FD4-659D-48D2-B1AE-5B0C9557B305}" srcOrd="0" destOrd="0" presId="urn:microsoft.com/office/officeart/2008/layout/HorizontalMultiLevelHierarchy"/>
    <dgm:cxn modelId="{A276032C-D2A2-4895-BBDE-CA03C239687B}" srcId="{CCD0C1EE-8D9A-4347-BACD-6424B02827E3}" destId="{0BDAA673-FA79-4892-B572-9982034B7C71}" srcOrd="5" destOrd="0" parTransId="{98618FEE-0387-4170-BECF-07655CE015BC}" sibTransId="{3419D0A4-116D-4A5F-A692-4E835784BB19}"/>
    <dgm:cxn modelId="{7069F494-D5EB-4027-968C-9A89CD926465}" srcId="{1BB2B252-E5E6-4080-A3D2-8D14936E5307}" destId="{CCD0C1EE-8D9A-4347-BACD-6424B02827E3}" srcOrd="2" destOrd="0" parTransId="{83618612-60D9-47E3-B487-5FA9A230176F}" sibTransId="{1DA06E3E-CF34-4B65-B7F2-E3B4471404B7}"/>
    <dgm:cxn modelId="{D7AF699D-C354-46AD-99DC-08E52CCDD77F}" type="presOf" srcId="{0BDAA673-FA79-4892-B572-9982034B7C71}" destId="{341CC268-35F9-4072-8FD5-5CD0A0361E31}" srcOrd="0" destOrd="0" presId="urn:microsoft.com/office/officeart/2008/layout/HorizontalMultiLevelHierarchy"/>
    <dgm:cxn modelId="{42701B8C-60B2-4828-A94D-611B6B81FB39}" type="presOf" srcId="{1D3FD04B-06CC-44FB-BF84-EC49E25C96AE}" destId="{810EB5FB-BBF1-43D3-BC8E-2429E4350354}" srcOrd="0" destOrd="0" presId="urn:microsoft.com/office/officeart/2008/layout/HorizontalMultiLevelHierarchy"/>
    <dgm:cxn modelId="{E2C258B7-0A53-401A-897B-9F87CB5E5A2F}" type="presOf" srcId="{74165F68-CC5C-42F7-94DE-9A2DABCE3392}" destId="{80453825-5296-46F5-93CA-D755BA07F37E}" srcOrd="0" destOrd="0" presId="urn:microsoft.com/office/officeart/2008/layout/HorizontalMultiLevelHierarchy"/>
    <dgm:cxn modelId="{A407681A-AB6B-4878-8AD8-F74BDA879743}" type="presOf" srcId="{36B95EDE-70AA-499D-8D10-95EEE82D33AE}" destId="{FC3EEDE8-D4BD-48F0-ADBB-A61CFD16839D}" srcOrd="1" destOrd="0" presId="urn:microsoft.com/office/officeart/2008/layout/HorizontalMultiLevelHierarchy"/>
    <dgm:cxn modelId="{E6B70376-6472-4737-B98F-6BBC2F07C489}" srcId="{CCD0C1EE-8D9A-4347-BACD-6424B02827E3}" destId="{AB6F4541-95DA-4AA0-8751-D279E11989C9}" srcOrd="1" destOrd="0" parTransId="{054E9447-13A1-4867-B5B3-E595844AE086}" sibTransId="{6EC3376D-0B15-462F-AE08-BA7F659B062B}"/>
    <dgm:cxn modelId="{E0F95423-AF7B-4660-BA51-7DB6D5A43DFB}" type="presOf" srcId="{C25A00EE-4375-4417-8973-4981B13A3646}" destId="{5F0A975F-BB48-4BA0-A1BB-82F99FA49564}" srcOrd="0" destOrd="0" presId="urn:microsoft.com/office/officeart/2008/layout/HorizontalMultiLevelHierarchy"/>
    <dgm:cxn modelId="{A660F70C-D8DE-4A30-BFDA-5063A4106B9E}" type="presOf" srcId="{6DA58286-1FBB-4235-B313-3BC2644BD2B1}" destId="{3CB7EA94-B464-49DF-9BBB-27C3CA6B6612}" srcOrd="1" destOrd="0" presId="urn:microsoft.com/office/officeart/2008/layout/HorizontalMultiLevelHierarchy"/>
    <dgm:cxn modelId="{81BA21C1-8857-49B0-AD92-A8E7D35304BC}" srcId="{CCD0C1EE-8D9A-4347-BACD-6424B02827E3}" destId="{A5D6B6B5-C719-4A2A-B73D-A2E6823CCAF2}" srcOrd="0" destOrd="0" parTransId="{F5D307DE-6804-4C68-B132-2E4692B9EE53}" sibTransId="{82614268-A89A-4924-936C-A454429F63B2}"/>
    <dgm:cxn modelId="{BAB6ED74-25B9-4D0F-9183-9E92C2CF3E54}" type="presOf" srcId="{7FF03988-B6F0-4692-9517-CE0D3E129833}" destId="{F3F5DDA2-B5E1-4B32-B3B8-B83CEEC685A1}" srcOrd="0" destOrd="0" presId="urn:microsoft.com/office/officeart/2008/layout/HorizontalMultiLevelHierarchy"/>
    <dgm:cxn modelId="{09B0FAC7-31EA-4045-82F5-D2EC43D94051}" type="presOf" srcId="{F5CFD81A-8847-4226-A6B9-53735026B1FA}" destId="{A76458BC-8982-4B42-86F5-EF458BD0E064}" srcOrd="0" destOrd="0" presId="urn:microsoft.com/office/officeart/2008/layout/HorizontalMultiLevelHierarchy"/>
    <dgm:cxn modelId="{9746DFD6-3BD2-4A06-998F-FFBA98B99375}" type="presOf" srcId="{396EE211-68A0-43F8-8F36-340AAC1921E8}" destId="{9130B499-51F2-45D8-960C-476560CA8160}" srcOrd="0" destOrd="0" presId="urn:microsoft.com/office/officeart/2008/layout/HorizontalMultiLevelHierarchy"/>
    <dgm:cxn modelId="{43D23539-F3B7-453C-9DAE-FA6C58F39C17}" type="presOf" srcId="{A5D6B6B5-C719-4A2A-B73D-A2E6823CCAF2}" destId="{781A120E-63F0-4EED-A146-F4B5436A3464}" srcOrd="0" destOrd="0" presId="urn:microsoft.com/office/officeart/2008/layout/HorizontalMultiLevelHierarchy"/>
    <dgm:cxn modelId="{49E215D2-9CA4-422A-912F-9A250431351D}" type="presOf" srcId="{DF745621-1890-4FEF-8A0B-A522C6AA5581}" destId="{B4B64E05-46F6-4177-8585-539A04D26F6E}" srcOrd="0" destOrd="0" presId="urn:microsoft.com/office/officeart/2008/layout/HorizontalMultiLevelHierarchy"/>
    <dgm:cxn modelId="{2C6442E5-CFF3-4FDE-BC7C-31B78D4072F4}" type="presOf" srcId="{0B0FF910-0010-4E38-AF98-97176177242E}" destId="{74F71F44-22D9-4D9B-9F0E-3B7D23C7DA34}" srcOrd="1" destOrd="0" presId="urn:microsoft.com/office/officeart/2008/layout/HorizontalMultiLevelHierarchy"/>
    <dgm:cxn modelId="{377A6F3A-EC93-4FF9-AB20-2A7AB8CE9E33}" type="presOf" srcId="{0B0FF910-0010-4E38-AF98-97176177242E}" destId="{8678D2CF-AF0E-4AEC-8CC8-51D698D50AD6}" srcOrd="0" destOrd="0" presId="urn:microsoft.com/office/officeart/2008/layout/HorizontalMultiLevelHierarchy"/>
    <dgm:cxn modelId="{B2F105F0-F9CB-4493-89CD-BD0DEA4AC851}" type="presOf" srcId="{994C5129-0D5F-4D2D-82CF-AB3335E88C00}" destId="{B5E21CE6-C5BF-4FAA-8FEA-3BE3C650B8B0}" srcOrd="0" destOrd="0" presId="urn:microsoft.com/office/officeart/2008/layout/HorizontalMultiLevelHierarchy"/>
    <dgm:cxn modelId="{5C7059AB-217F-4194-85CA-BA0DEE60E877}" type="presOf" srcId="{C031DA59-8886-41FA-AAA0-826EDCC5D0CF}" destId="{BE972105-6F9C-491E-B06B-CD23D696D888}" srcOrd="1" destOrd="0" presId="urn:microsoft.com/office/officeart/2008/layout/HorizontalMultiLevelHierarchy"/>
    <dgm:cxn modelId="{AD086FE7-A287-4878-AB2B-DE4EF8C05457}" type="presOf" srcId="{F5D307DE-6804-4C68-B132-2E4692B9EE53}" destId="{5D80A5CF-3316-467D-9541-98A03CFAD729}" srcOrd="0" destOrd="0" presId="urn:microsoft.com/office/officeart/2008/layout/HorizontalMultiLevelHierarchy"/>
    <dgm:cxn modelId="{0D298882-B28D-4FFC-99BC-7C7F543DEBC9}" srcId="{CCD0C1EE-8D9A-4347-BACD-6424B02827E3}" destId="{0194F7C7-E5CC-4D1B-8EEF-43D9D3E0146F}" srcOrd="6" destOrd="0" parTransId="{746FE93B-ABCE-4720-92C8-6C5530734A1A}" sibTransId="{9B874AC1-AF65-4FD8-BDA8-DAEEEE025B47}"/>
    <dgm:cxn modelId="{08BDBDAC-C7D7-42EC-B976-0F4C2BEADE15}" type="presOf" srcId="{98618FEE-0387-4170-BECF-07655CE015BC}" destId="{E259939F-10D4-427D-83DD-B134154DA225}" srcOrd="0" destOrd="0" presId="urn:microsoft.com/office/officeart/2008/layout/HorizontalMultiLevelHierarchy"/>
    <dgm:cxn modelId="{AD41DBA1-634D-411E-88C1-7F3FDAAA1C67}" type="presOf" srcId="{9FE75AEB-AD66-45CD-928E-BA01C77B71B3}" destId="{22BC8E10-CBE5-4887-9796-EC65BCDE7AA3}" srcOrd="0" destOrd="0" presId="urn:microsoft.com/office/officeart/2008/layout/HorizontalMultiLevelHierarchy"/>
    <dgm:cxn modelId="{E03A62E8-9C0B-460B-B24F-C5434464537A}" srcId="{1BB2B252-E5E6-4080-A3D2-8D14936E5307}" destId="{74165F68-CC5C-42F7-94DE-9A2DABCE3392}" srcOrd="0" destOrd="0" parTransId="{396EE211-68A0-43F8-8F36-340AAC1921E8}" sibTransId="{AC13CC46-6CC2-4208-81E4-907E4A1BD47D}"/>
    <dgm:cxn modelId="{1CA3FEF5-52F0-4F5C-A10A-DE4841CCD176}" type="presOf" srcId="{746FE93B-ABCE-4720-92C8-6C5530734A1A}" destId="{6B1C0C52-3AE3-47BB-8EC6-F4A4B93356E4}" srcOrd="0" destOrd="0" presId="urn:microsoft.com/office/officeart/2008/layout/HorizontalMultiLevelHierarchy"/>
    <dgm:cxn modelId="{C3BD08EF-49F7-4943-BEBB-AB40BF693629}" type="presOf" srcId="{68368C61-B8A0-4A5F-9554-01EFB7BD7184}" destId="{B7C9A3E2-69BF-4112-9A3B-CF5F89255610}" srcOrd="1" destOrd="0" presId="urn:microsoft.com/office/officeart/2008/layout/HorizontalMultiLevelHierarchy"/>
    <dgm:cxn modelId="{B96F1583-86F3-4468-A8E5-9F5C074AE3CC}" type="presOf" srcId="{68368C61-B8A0-4A5F-9554-01EFB7BD7184}" destId="{4A018AE3-ED85-4D94-91B1-D5ADE239B946}" srcOrd="0" destOrd="0" presId="urn:microsoft.com/office/officeart/2008/layout/HorizontalMultiLevelHierarchy"/>
    <dgm:cxn modelId="{F580C7F1-D6A0-42B6-8652-28D2D2508164}" type="presOf" srcId="{650A0676-841F-455D-89FD-9E568B63E05B}" destId="{3F5638C6-269E-4409-A4C1-3FFBAAC21099}" srcOrd="0" destOrd="0" presId="urn:microsoft.com/office/officeart/2008/layout/HorizontalMultiLevelHierarchy"/>
    <dgm:cxn modelId="{76312EC7-B75C-42AC-9958-DE5023500DC0}" type="presParOf" srcId="{F3F5DDA2-B5E1-4B32-B3B8-B83CEEC685A1}" destId="{D6B036B3-C030-476D-B0F0-36A9644E049C}" srcOrd="0" destOrd="0" presId="urn:microsoft.com/office/officeart/2008/layout/HorizontalMultiLevelHierarchy"/>
    <dgm:cxn modelId="{C81F65E5-018A-409E-A24F-4589BC962097}" type="presParOf" srcId="{D6B036B3-C030-476D-B0F0-36A9644E049C}" destId="{FCBD6982-6637-4088-93B3-A06B04FE9679}" srcOrd="0" destOrd="0" presId="urn:microsoft.com/office/officeart/2008/layout/HorizontalMultiLevelHierarchy"/>
    <dgm:cxn modelId="{DD3CBAAC-222F-46BD-9D96-B4EABEC47A91}" type="presParOf" srcId="{D6B036B3-C030-476D-B0F0-36A9644E049C}" destId="{39A449CA-106B-455A-96DD-B82A37DE5722}" srcOrd="1" destOrd="0" presId="urn:microsoft.com/office/officeart/2008/layout/HorizontalMultiLevelHierarchy"/>
    <dgm:cxn modelId="{EAFF1F0C-224A-4A98-A792-4E2480BA6C08}" type="presParOf" srcId="{39A449CA-106B-455A-96DD-B82A37DE5722}" destId="{9130B499-51F2-45D8-960C-476560CA8160}" srcOrd="0" destOrd="0" presId="urn:microsoft.com/office/officeart/2008/layout/HorizontalMultiLevelHierarchy"/>
    <dgm:cxn modelId="{727DA531-8D06-4F98-9D14-73D15581E6DF}" type="presParOf" srcId="{9130B499-51F2-45D8-960C-476560CA8160}" destId="{E57D6F04-CC82-4394-9436-EE475C6258FE}" srcOrd="0" destOrd="0" presId="urn:microsoft.com/office/officeart/2008/layout/HorizontalMultiLevelHierarchy"/>
    <dgm:cxn modelId="{A7FFE33D-FBCB-47FB-8013-B764437C839A}" type="presParOf" srcId="{39A449CA-106B-455A-96DD-B82A37DE5722}" destId="{50A6DC7A-B83B-47F7-B251-AEE30E6F781B}" srcOrd="1" destOrd="0" presId="urn:microsoft.com/office/officeart/2008/layout/HorizontalMultiLevelHierarchy"/>
    <dgm:cxn modelId="{5AFD7AD8-7055-4DA6-A03E-8388F8CEB560}" type="presParOf" srcId="{50A6DC7A-B83B-47F7-B251-AEE30E6F781B}" destId="{80453825-5296-46F5-93CA-D755BA07F37E}" srcOrd="0" destOrd="0" presId="urn:microsoft.com/office/officeart/2008/layout/HorizontalMultiLevelHierarchy"/>
    <dgm:cxn modelId="{B5691338-834C-4E25-ABE8-6A868BFD3EA2}" type="presParOf" srcId="{50A6DC7A-B83B-47F7-B251-AEE30E6F781B}" destId="{233034E0-D59B-4DB2-BB64-3E28C20029DC}" srcOrd="1" destOrd="0" presId="urn:microsoft.com/office/officeart/2008/layout/HorizontalMultiLevelHierarchy"/>
    <dgm:cxn modelId="{D466C8F2-A41E-43D7-B72F-C39C9E51D59F}" type="presParOf" srcId="{39A449CA-106B-455A-96DD-B82A37DE5722}" destId="{E48A8F28-EA0A-46F7-9CA0-24D8A40C7D63}" srcOrd="2" destOrd="0" presId="urn:microsoft.com/office/officeart/2008/layout/HorizontalMultiLevelHierarchy"/>
    <dgm:cxn modelId="{C2DCFDFF-DA49-4292-9A5F-AE71C7AEE8AF}" type="presParOf" srcId="{E48A8F28-EA0A-46F7-9CA0-24D8A40C7D63}" destId="{BE972105-6F9C-491E-B06B-CD23D696D888}" srcOrd="0" destOrd="0" presId="urn:microsoft.com/office/officeart/2008/layout/HorizontalMultiLevelHierarchy"/>
    <dgm:cxn modelId="{1A932715-CBB7-4CCA-AD49-6897F0C692E7}" type="presParOf" srcId="{39A449CA-106B-455A-96DD-B82A37DE5722}" destId="{C743E201-E870-446E-8AE0-B10B3D9B0E4D}" srcOrd="3" destOrd="0" presId="urn:microsoft.com/office/officeart/2008/layout/HorizontalMultiLevelHierarchy"/>
    <dgm:cxn modelId="{C97D80A1-1C35-419E-9507-98987A46AA2D}" type="presParOf" srcId="{C743E201-E870-446E-8AE0-B10B3D9B0E4D}" destId="{D20A7BF5-811E-40F9-8DBB-47867BB41F4F}" srcOrd="0" destOrd="0" presId="urn:microsoft.com/office/officeart/2008/layout/HorizontalMultiLevelHierarchy"/>
    <dgm:cxn modelId="{5DBA71CB-A872-4B98-B499-5E217C946C8A}" type="presParOf" srcId="{C743E201-E870-446E-8AE0-B10B3D9B0E4D}" destId="{71C95002-758A-4D32-99C1-04C359C354CF}" srcOrd="1" destOrd="0" presId="urn:microsoft.com/office/officeart/2008/layout/HorizontalMultiLevelHierarchy"/>
    <dgm:cxn modelId="{16508AAB-C623-4B75-8AE1-FC702FC39616}" type="presParOf" srcId="{39A449CA-106B-455A-96DD-B82A37DE5722}" destId="{3134E68E-3B42-470E-AB63-5CC15520226D}" srcOrd="4" destOrd="0" presId="urn:microsoft.com/office/officeart/2008/layout/HorizontalMultiLevelHierarchy"/>
    <dgm:cxn modelId="{11B8666A-0859-47CD-BDCF-54B32B916205}" type="presParOf" srcId="{3134E68E-3B42-470E-AB63-5CC15520226D}" destId="{15E7D893-27B1-469A-B02F-79CB511EBD29}" srcOrd="0" destOrd="0" presId="urn:microsoft.com/office/officeart/2008/layout/HorizontalMultiLevelHierarchy"/>
    <dgm:cxn modelId="{3AAFA842-ECA1-442E-A094-C1378391DE40}" type="presParOf" srcId="{39A449CA-106B-455A-96DD-B82A37DE5722}" destId="{6393D7E9-F5C3-4B21-BBBA-52437566ACB0}" srcOrd="5" destOrd="0" presId="urn:microsoft.com/office/officeart/2008/layout/HorizontalMultiLevelHierarchy"/>
    <dgm:cxn modelId="{FA03A2DC-E752-4D6E-BC1B-BC7CE684AE31}" type="presParOf" srcId="{6393D7E9-F5C3-4B21-BBBA-52437566ACB0}" destId="{6C8998AC-21EF-4088-B43A-E157D068227B}" srcOrd="0" destOrd="0" presId="urn:microsoft.com/office/officeart/2008/layout/HorizontalMultiLevelHierarchy"/>
    <dgm:cxn modelId="{EE4A853E-3755-4AFB-8C5C-97C1083FB76D}" type="presParOf" srcId="{6393D7E9-F5C3-4B21-BBBA-52437566ACB0}" destId="{E66AB7E2-A408-4DF7-9A85-2D21DED5353B}" srcOrd="1" destOrd="0" presId="urn:microsoft.com/office/officeart/2008/layout/HorizontalMultiLevelHierarchy"/>
    <dgm:cxn modelId="{F356EE70-4C09-4947-AEA9-91ABA78F8739}" type="presParOf" srcId="{E66AB7E2-A408-4DF7-9A85-2D21DED5353B}" destId="{5D80A5CF-3316-467D-9541-98A03CFAD729}" srcOrd="0" destOrd="0" presId="urn:microsoft.com/office/officeart/2008/layout/HorizontalMultiLevelHierarchy"/>
    <dgm:cxn modelId="{10142703-0D8A-4468-BA7C-53D5F264B5BB}" type="presParOf" srcId="{5D80A5CF-3316-467D-9541-98A03CFAD729}" destId="{6D644F55-2B72-4852-BBB4-13204EC53F7D}" srcOrd="0" destOrd="0" presId="urn:microsoft.com/office/officeart/2008/layout/HorizontalMultiLevelHierarchy"/>
    <dgm:cxn modelId="{57D82016-3EE7-45B7-97B9-B197C5455014}" type="presParOf" srcId="{E66AB7E2-A408-4DF7-9A85-2D21DED5353B}" destId="{4ED4B917-A743-4B92-8874-548EA2844997}" srcOrd="1" destOrd="0" presId="urn:microsoft.com/office/officeart/2008/layout/HorizontalMultiLevelHierarchy"/>
    <dgm:cxn modelId="{3E5D58E2-66AA-4D9B-AC76-ACDBD0692402}" type="presParOf" srcId="{4ED4B917-A743-4B92-8874-548EA2844997}" destId="{781A120E-63F0-4EED-A146-F4B5436A3464}" srcOrd="0" destOrd="0" presId="urn:microsoft.com/office/officeart/2008/layout/HorizontalMultiLevelHierarchy"/>
    <dgm:cxn modelId="{C83EF14C-14D7-40F7-B7C0-187633078666}" type="presParOf" srcId="{4ED4B917-A743-4B92-8874-548EA2844997}" destId="{EDE772B3-58EF-480C-B856-7FCD54926840}" srcOrd="1" destOrd="0" presId="urn:microsoft.com/office/officeart/2008/layout/HorizontalMultiLevelHierarchy"/>
    <dgm:cxn modelId="{4E6FDAE6-1E64-464F-9E69-AAEBBD1DCE48}" type="presParOf" srcId="{E66AB7E2-A408-4DF7-9A85-2D21DED5353B}" destId="{C4E3BAE2-B8DC-4D72-8E5B-99A7EA775047}" srcOrd="2" destOrd="0" presId="urn:microsoft.com/office/officeart/2008/layout/HorizontalMultiLevelHierarchy"/>
    <dgm:cxn modelId="{B1DEDDA9-D941-453E-A01D-B66DEF40AFFB}" type="presParOf" srcId="{C4E3BAE2-B8DC-4D72-8E5B-99A7EA775047}" destId="{1A1EBC15-98C7-4CDD-A9A0-3B663C68246D}" srcOrd="0" destOrd="0" presId="urn:microsoft.com/office/officeart/2008/layout/HorizontalMultiLevelHierarchy"/>
    <dgm:cxn modelId="{2094E89F-8D47-424A-94F3-CF3E064F44E6}" type="presParOf" srcId="{E66AB7E2-A408-4DF7-9A85-2D21DED5353B}" destId="{460DD8E8-427C-4EF4-9BDE-CD536FED91EC}" srcOrd="3" destOrd="0" presId="urn:microsoft.com/office/officeart/2008/layout/HorizontalMultiLevelHierarchy"/>
    <dgm:cxn modelId="{4A43FEED-8774-4309-BAAD-1EFA0D7234B6}" type="presParOf" srcId="{460DD8E8-427C-4EF4-9BDE-CD536FED91EC}" destId="{67EF6416-DBDB-4012-A067-CDBA23D08914}" srcOrd="0" destOrd="0" presId="urn:microsoft.com/office/officeart/2008/layout/HorizontalMultiLevelHierarchy"/>
    <dgm:cxn modelId="{56F28EE6-A13B-49A9-8838-C149C2EEF328}" type="presParOf" srcId="{460DD8E8-427C-4EF4-9BDE-CD536FED91EC}" destId="{FE000D69-3B59-4807-BEAE-1DF6353A8A16}" srcOrd="1" destOrd="0" presId="urn:microsoft.com/office/officeart/2008/layout/HorizontalMultiLevelHierarchy"/>
    <dgm:cxn modelId="{A7D72E14-7DB8-46CE-B1A9-FAE5178798FF}" type="presParOf" srcId="{E66AB7E2-A408-4DF7-9A85-2D21DED5353B}" destId="{B4B64E05-46F6-4177-8585-539A04D26F6E}" srcOrd="4" destOrd="0" presId="urn:microsoft.com/office/officeart/2008/layout/HorizontalMultiLevelHierarchy"/>
    <dgm:cxn modelId="{B435364F-39B3-48D5-84EF-63927B8F3C15}" type="presParOf" srcId="{B4B64E05-46F6-4177-8585-539A04D26F6E}" destId="{A0DEB8C7-0994-42AF-92E2-174AFCA8CECD}" srcOrd="0" destOrd="0" presId="urn:microsoft.com/office/officeart/2008/layout/HorizontalMultiLevelHierarchy"/>
    <dgm:cxn modelId="{3688A9E3-3D15-4B74-9E03-3A3AF6035481}" type="presParOf" srcId="{E66AB7E2-A408-4DF7-9A85-2D21DED5353B}" destId="{9929AD63-9D57-4736-917C-A0B69FA9FD71}" srcOrd="5" destOrd="0" presId="urn:microsoft.com/office/officeart/2008/layout/HorizontalMultiLevelHierarchy"/>
    <dgm:cxn modelId="{4356D1B6-AE48-4569-87EB-555E20C8EC63}" type="presParOf" srcId="{9929AD63-9D57-4736-917C-A0B69FA9FD71}" destId="{3F5638C6-269E-4409-A4C1-3FFBAAC21099}" srcOrd="0" destOrd="0" presId="urn:microsoft.com/office/officeart/2008/layout/HorizontalMultiLevelHierarchy"/>
    <dgm:cxn modelId="{A1312A44-3D01-430A-ACC8-58B7EFBD6F49}" type="presParOf" srcId="{9929AD63-9D57-4736-917C-A0B69FA9FD71}" destId="{65B2D577-6176-4AA8-94D4-EE220E71CFC7}" srcOrd="1" destOrd="0" presId="urn:microsoft.com/office/officeart/2008/layout/HorizontalMultiLevelHierarchy"/>
    <dgm:cxn modelId="{431F4EA6-57E6-4E59-B6F3-0DB4787DD1CD}" type="presParOf" srcId="{E66AB7E2-A408-4DF7-9A85-2D21DED5353B}" destId="{42CD9FD4-659D-48D2-B1AE-5B0C9557B305}" srcOrd="6" destOrd="0" presId="urn:microsoft.com/office/officeart/2008/layout/HorizontalMultiLevelHierarchy"/>
    <dgm:cxn modelId="{874FC224-87B2-412F-BFA0-56FE3E33438C}" type="presParOf" srcId="{42CD9FD4-659D-48D2-B1AE-5B0C9557B305}" destId="{BAD2808A-B97E-4FD6-8325-ED10C27B1603}" srcOrd="0" destOrd="0" presId="urn:microsoft.com/office/officeart/2008/layout/HorizontalMultiLevelHierarchy"/>
    <dgm:cxn modelId="{804EAFC5-9C7F-4470-BBAA-B5EE5962BFA0}" type="presParOf" srcId="{E66AB7E2-A408-4DF7-9A85-2D21DED5353B}" destId="{D4D10D17-EB5B-41AD-B5C9-6DC79CB81B84}" srcOrd="7" destOrd="0" presId="urn:microsoft.com/office/officeart/2008/layout/HorizontalMultiLevelHierarchy"/>
    <dgm:cxn modelId="{B6DCA901-0F9E-4764-9A13-60D6A55282FC}" type="presParOf" srcId="{D4D10D17-EB5B-41AD-B5C9-6DC79CB81B84}" destId="{AD8A912C-BD47-45BC-88D1-6A7B94539209}" srcOrd="0" destOrd="0" presId="urn:microsoft.com/office/officeart/2008/layout/HorizontalMultiLevelHierarchy"/>
    <dgm:cxn modelId="{E4432F16-5CED-4CFC-A4BC-131F5A918726}" type="presParOf" srcId="{D4D10D17-EB5B-41AD-B5C9-6DC79CB81B84}" destId="{A94ADFE2-E341-441B-AC61-2574EABA9430}" srcOrd="1" destOrd="0" presId="urn:microsoft.com/office/officeart/2008/layout/HorizontalMultiLevelHierarchy"/>
    <dgm:cxn modelId="{1156A55A-D355-42DA-9DD7-9667BDE092A5}" type="presParOf" srcId="{E66AB7E2-A408-4DF7-9A85-2D21DED5353B}" destId="{B5E21CE6-C5BF-4FAA-8FEA-3BE3C650B8B0}" srcOrd="8" destOrd="0" presId="urn:microsoft.com/office/officeart/2008/layout/HorizontalMultiLevelHierarchy"/>
    <dgm:cxn modelId="{9C5D006B-7455-420B-9228-A1A5D7C5C5CC}" type="presParOf" srcId="{B5E21CE6-C5BF-4FAA-8FEA-3BE3C650B8B0}" destId="{31194BCA-23FD-4092-AE9E-6F54A55E5CE1}" srcOrd="0" destOrd="0" presId="urn:microsoft.com/office/officeart/2008/layout/HorizontalMultiLevelHierarchy"/>
    <dgm:cxn modelId="{5A7DB2A3-1725-4495-BE98-EF9B633B3D7F}" type="presParOf" srcId="{E66AB7E2-A408-4DF7-9A85-2D21DED5353B}" destId="{DA233D31-4DB6-46AE-80D5-D8B225320389}" srcOrd="9" destOrd="0" presId="urn:microsoft.com/office/officeart/2008/layout/HorizontalMultiLevelHierarchy"/>
    <dgm:cxn modelId="{BF3F7211-4723-4641-9685-2FDBF5EA0B4B}" type="presParOf" srcId="{DA233D31-4DB6-46AE-80D5-D8B225320389}" destId="{FAF720CC-22B5-4D82-8A6C-2CD6D3B0C9EA}" srcOrd="0" destOrd="0" presId="urn:microsoft.com/office/officeart/2008/layout/HorizontalMultiLevelHierarchy"/>
    <dgm:cxn modelId="{DFC977F7-0315-4633-80DD-4E9BA396F6C4}" type="presParOf" srcId="{DA233D31-4DB6-46AE-80D5-D8B225320389}" destId="{4C0AA51F-2435-4F03-8D3C-30AD2B13CE44}" srcOrd="1" destOrd="0" presId="urn:microsoft.com/office/officeart/2008/layout/HorizontalMultiLevelHierarchy"/>
    <dgm:cxn modelId="{8D1DE6D5-6BF4-454A-8EB4-DDF994AA00A7}" type="presParOf" srcId="{E66AB7E2-A408-4DF7-9A85-2D21DED5353B}" destId="{E259939F-10D4-427D-83DD-B134154DA225}" srcOrd="10" destOrd="0" presId="urn:microsoft.com/office/officeart/2008/layout/HorizontalMultiLevelHierarchy"/>
    <dgm:cxn modelId="{39BBB6D5-7CA5-4C65-ACA2-DB6747B67CB0}" type="presParOf" srcId="{E259939F-10D4-427D-83DD-B134154DA225}" destId="{E5099CF9-D6F1-4CBA-BE95-E3F0A84D54C8}" srcOrd="0" destOrd="0" presId="urn:microsoft.com/office/officeart/2008/layout/HorizontalMultiLevelHierarchy"/>
    <dgm:cxn modelId="{28519B6B-32A6-42BC-8BE2-D0CD17111382}" type="presParOf" srcId="{E66AB7E2-A408-4DF7-9A85-2D21DED5353B}" destId="{FD15B76C-9A9B-451F-9165-22814F8D14A0}" srcOrd="11" destOrd="0" presId="urn:microsoft.com/office/officeart/2008/layout/HorizontalMultiLevelHierarchy"/>
    <dgm:cxn modelId="{3AE3310A-7AF4-4597-B9C9-D3D334D5406A}" type="presParOf" srcId="{FD15B76C-9A9B-451F-9165-22814F8D14A0}" destId="{341CC268-35F9-4072-8FD5-5CD0A0361E31}" srcOrd="0" destOrd="0" presId="urn:microsoft.com/office/officeart/2008/layout/HorizontalMultiLevelHierarchy"/>
    <dgm:cxn modelId="{69B002A9-9173-429D-B4DC-C85B5BEC88D8}" type="presParOf" srcId="{FD15B76C-9A9B-451F-9165-22814F8D14A0}" destId="{F0FBE53E-DA57-4C02-B41F-6D8C1A32432A}" srcOrd="1" destOrd="0" presId="urn:microsoft.com/office/officeart/2008/layout/HorizontalMultiLevelHierarchy"/>
    <dgm:cxn modelId="{F405E2E3-B2A0-42A1-989F-281A83E7E8EB}" type="presParOf" srcId="{E66AB7E2-A408-4DF7-9A85-2D21DED5353B}" destId="{6B1C0C52-3AE3-47BB-8EC6-F4A4B93356E4}" srcOrd="12" destOrd="0" presId="urn:microsoft.com/office/officeart/2008/layout/HorizontalMultiLevelHierarchy"/>
    <dgm:cxn modelId="{99C979F7-DD9E-454D-BC72-C4A7D876A153}" type="presParOf" srcId="{6B1C0C52-3AE3-47BB-8EC6-F4A4B93356E4}" destId="{DE517360-93FC-4F79-8426-CEEC5C74BA7B}" srcOrd="0" destOrd="0" presId="urn:microsoft.com/office/officeart/2008/layout/HorizontalMultiLevelHierarchy"/>
    <dgm:cxn modelId="{0624C38B-87CE-4610-BCDE-3B9B098ACBC8}" type="presParOf" srcId="{E66AB7E2-A408-4DF7-9A85-2D21DED5353B}" destId="{10D9B003-1D85-4E55-B018-02BC87B4EDD9}" srcOrd="13" destOrd="0" presId="urn:microsoft.com/office/officeart/2008/layout/HorizontalMultiLevelHierarchy"/>
    <dgm:cxn modelId="{F506C11E-7311-4EAB-9738-EF6EA04EB893}" type="presParOf" srcId="{10D9B003-1D85-4E55-B018-02BC87B4EDD9}" destId="{F27A2ED4-A146-41BD-BAB5-5B2E597C45F6}" srcOrd="0" destOrd="0" presId="urn:microsoft.com/office/officeart/2008/layout/HorizontalMultiLevelHierarchy"/>
    <dgm:cxn modelId="{44D8791B-941B-472D-AC53-223023564FF1}" type="presParOf" srcId="{10D9B003-1D85-4E55-B018-02BC87B4EDD9}" destId="{F9EC8A48-842E-4994-92A2-4FBCE77D8930}" srcOrd="1" destOrd="0" presId="urn:microsoft.com/office/officeart/2008/layout/HorizontalMultiLevelHierarchy"/>
    <dgm:cxn modelId="{1E2D6B08-A229-4C82-92ED-A012D71DCDC1}" type="presParOf" srcId="{E66AB7E2-A408-4DF7-9A85-2D21DED5353B}" destId="{22BC8E10-CBE5-4887-9796-EC65BCDE7AA3}" srcOrd="14" destOrd="0" presId="urn:microsoft.com/office/officeart/2008/layout/HorizontalMultiLevelHierarchy"/>
    <dgm:cxn modelId="{22ECE3C7-BC56-42B0-8576-9935159CF195}" type="presParOf" srcId="{22BC8E10-CBE5-4887-9796-EC65BCDE7AA3}" destId="{7DCCD3F2-1928-449E-B752-CEA8967CE837}" srcOrd="0" destOrd="0" presId="urn:microsoft.com/office/officeart/2008/layout/HorizontalMultiLevelHierarchy"/>
    <dgm:cxn modelId="{15F2A37A-D201-4B15-A3E1-76C49734F1E9}" type="presParOf" srcId="{E66AB7E2-A408-4DF7-9A85-2D21DED5353B}" destId="{40B8B808-1A91-48D2-BE09-4A70BC515483}" srcOrd="15" destOrd="0" presId="urn:microsoft.com/office/officeart/2008/layout/HorizontalMultiLevelHierarchy"/>
    <dgm:cxn modelId="{13C26E2F-1DA2-4C77-822C-4C98BACFE0F2}" type="presParOf" srcId="{40B8B808-1A91-48D2-BE09-4A70BC515483}" destId="{83B44616-4531-4A4F-95F2-7E3F5F432D01}" srcOrd="0" destOrd="0" presId="urn:microsoft.com/office/officeart/2008/layout/HorizontalMultiLevelHierarchy"/>
    <dgm:cxn modelId="{4AA8A602-FBE3-4BE1-99D2-021CAC836E58}" type="presParOf" srcId="{40B8B808-1A91-48D2-BE09-4A70BC515483}" destId="{9F83888F-ED45-461E-8726-4FF69DF85F4B}" srcOrd="1" destOrd="0" presId="urn:microsoft.com/office/officeart/2008/layout/HorizontalMultiLevelHierarchy"/>
    <dgm:cxn modelId="{81FB07D4-BF56-45F5-9331-A0372269331C}" type="presParOf" srcId="{E66AB7E2-A408-4DF7-9A85-2D21DED5353B}" destId="{ACD6E730-14BF-4DA6-A85F-DD17C03022DF}" srcOrd="16" destOrd="0" presId="urn:microsoft.com/office/officeart/2008/layout/HorizontalMultiLevelHierarchy"/>
    <dgm:cxn modelId="{6D682A66-87C3-434E-905A-3E1378EED606}" type="presParOf" srcId="{ACD6E730-14BF-4DA6-A85F-DD17C03022DF}" destId="{3CB7EA94-B464-49DF-9BBB-27C3CA6B6612}" srcOrd="0" destOrd="0" presId="urn:microsoft.com/office/officeart/2008/layout/HorizontalMultiLevelHierarchy"/>
    <dgm:cxn modelId="{54D533F4-7C8D-4EC0-8A7E-7AB8B840B3AA}" type="presParOf" srcId="{E66AB7E2-A408-4DF7-9A85-2D21DED5353B}" destId="{0B987D90-B890-47EE-BD3A-35306CCAAD29}" srcOrd="17" destOrd="0" presId="urn:microsoft.com/office/officeart/2008/layout/HorizontalMultiLevelHierarchy"/>
    <dgm:cxn modelId="{1EB489C8-FC5B-429B-9CF2-327DC91BC766}" type="presParOf" srcId="{0B987D90-B890-47EE-BD3A-35306CCAAD29}" destId="{6F40BD77-28D8-400F-9AA3-AD0B7BF29CB4}" srcOrd="0" destOrd="0" presId="urn:microsoft.com/office/officeart/2008/layout/HorizontalMultiLevelHierarchy"/>
    <dgm:cxn modelId="{9A0CA16E-19C1-4AA3-A379-95414209C140}" type="presParOf" srcId="{0B987D90-B890-47EE-BD3A-35306CCAAD29}" destId="{6480AA46-DC80-4DC5-BCFC-32ACFD97E7C2}" srcOrd="1" destOrd="0" presId="urn:microsoft.com/office/officeart/2008/layout/HorizontalMultiLevelHierarchy"/>
    <dgm:cxn modelId="{DFBB81D2-A658-45F3-B8F1-251E93D14A18}" type="presParOf" srcId="{39A449CA-106B-455A-96DD-B82A37DE5722}" destId="{B0769E2D-BAE4-4417-92C3-F5D7B8517B94}" srcOrd="6" destOrd="0" presId="urn:microsoft.com/office/officeart/2008/layout/HorizontalMultiLevelHierarchy"/>
    <dgm:cxn modelId="{61D7F076-50A6-4F02-ABA6-098982312F4F}" type="presParOf" srcId="{B0769E2D-BAE4-4417-92C3-F5D7B8517B94}" destId="{FC3EEDE8-D4BD-48F0-ADBB-A61CFD16839D}" srcOrd="0" destOrd="0" presId="urn:microsoft.com/office/officeart/2008/layout/HorizontalMultiLevelHierarchy"/>
    <dgm:cxn modelId="{9628C54D-ACF5-40EC-8267-6AFB783D289E}" type="presParOf" srcId="{39A449CA-106B-455A-96DD-B82A37DE5722}" destId="{CF74B78B-4D4B-40AB-AEE5-103111E3AE4A}" srcOrd="7" destOrd="0" presId="urn:microsoft.com/office/officeart/2008/layout/HorizontalMultiLevelHierarchy"/>
    <dgm:cxn modelId="{EA803B3A-1409-4136-B7C7-064C46102165}" type="presParOf" srcId="{CF74B78B-4D4B-40AB-AEE5-103111E3AE4A}" destId="{E00EC0A9-8C24-4FBB-824B-EB6DB98E7479}" srcOrd="0" destOrd="0" presId="urn:microsoft.com/office/officeart/2008/layout/HorizontalMultiLevelHierarchy"/>
    <dgm:cxn modelId="{5EC00C15-CC17-4900-9EC5-524986CE4F9F}" type="presParOf" srcId="{CF74B78B-4D4B-40AB-AEE5-103111E3AE4A}" destId="{4B9E7153-DDBA-427B-A457-C99FD1B8026E}" srcOrd="1" destOrd="0" presId="urn:microsoft.com/office/officeart/2008/layout/HorizontalMultiLevelHierarchy"/>
    <dgm:cxn modelId="{CEFB4E97-0C08-4848-8D4F-22BED0170C0E}" type="presParOf" srcId="{39A449CA-106B-455A-96DD-B82A37DE5722}" destId="{4A018AE3-ED85-4D94-91B1-D5ADE239B946}" srcOrd="8" destOrd="0" presId="urn:microsoft.com/office/officeart/2008/layout/HorizontalMultiLevelHierarchy"/>
    <dgm:cxn modelId="{256FA40A-8BE3-4754-84F6-0A225F3C90C3}" type="presParOf" srcId="{4A018AE3-ED85-4D94-91B1-D5ADE239B946}" destId="{B7C9A3E2-69BF-4112-9A3B-CF5F89255610}" srcOrd="0" destOrd="0" presId="urn:microsoft.com/office/officeart/2008/layout/HorizontalMultiLevelHierarchy"/>
    <dgm:cxn modelId="{5F3CAE65-43A6-41B0-BAC4-966F148C9A59}" type="presParOf" srcId="{39A449CA-106B-455A-96DD-B82A37DE5722}" destId="{59A639B5-4C3D-4159-AA0C-F4E4FE98A1BE}" srcOrd="9" destOrd="0" presId="urn:microsoft.com/office/officeart/2008/layout/HorizontalMultiLevelHierarchy"/>
    <dgm:cxn modelId="{47A9796C-B034-44EC-A3A3-F0C2438B0648}" type="presParOf" srcId="{59A639B5-4C3D-4159-AA0C-F4E4FE98A1BE}" destId="{A76458BC-8982-4B42-86F5-EF458BD0E064}" srcOrd="0" destOrd="0" presId="urn:microsoft.com/office/officeart/2008/layout/HorizontalMultiLevelHierarchy"/>
    <dgm:cxn modelId="{9D6A5629-D0B8-49DC-B8A5-2C3D9E05358C}" type="presParOf" srcId="{59A639B5-4C3D-4159-AA0C-F4E4FE98A1BE}" destId="{66DAFC08-56CA-4989-B067-BAC0123BDC63}" srcOrd="1" destOrd="0" presId="urn:microsoft.com/office/officeart/2008/layout/HorizontalMultiLevelHierarchy"/>
    <dgm:cxn modelId="{3ADDC10A-AF02-47FE-BCBE-6776E00A9636}" type="presParOf" srcId="{39A449CA-106B-455A-96DD-B82A37DE5722}" destId="{8678D2CF-AF0E-4AEC-8CC8-51D698D50AD6}" srcOrd="10" destOrd="0" presId="urn:microsoft.com/office/officeart/2008/layout/HorizontalMultiLevelHierarchy"/>
    <dgm:cxn modelId="{77333797-0C81-4F89-84CD-E27C63CD1FA8}" type="presParOf" srcId="{8678D2CF-AF0E-4AEC-8CC8-51D698D50AD6}" destId="{74F71F44-22D9-4D9B-9F0E-3B7D23C7DA34}" srcOrd="0" destOrd="0" presId="urn:microsoft.com/office/officeart/2008/layout/HorizontalMultiLevelHierarchy"/>
    <dgm:cxn modelId="{7B69F0CA-6D8F-47CE-ACFC-74EB779CC76A}" type="presParOf" srcId="{39A449CA-106B-455A-96DD-B82A37DE5722}" destId="{B19ADFC6-DDC3-4BC2-8AAF-B543D68579D6}" srcOrd="11" destOrd="0" presId="urn:microsoft.com/office/officeart/2008/layout/HorizontalMultiLevelHierarchy"/>
    <dgm:cxn modelId="{399462B9-5089-4AE3-843A-02A78F7FFDC4}" type="presParOf" srcId="{B19ADFC6-DDC3-4BC2-8AAF-B543D68579D6}" destId="{810EB5FB-BBF1-43D3-BC8E-2429E4350354}" srcOrd="0" destOrd="0" presId="urn:microsoft.com/office/officeart/2008/layout/HorizontalMultiLevelHierarchy"/>
    <dgm:cxn modelId="{AB774038-1015-4082-B541-D788E07BAF73}" type="presParOf" srcId="{B19ADFC6-DDC3-4BC2-8AAF-B543D68579D6}" destId="{1894A4A6-9EEB-4ECE-B969-A3099922234E}" srcOrd="1" destOrd="0" presId="urn:microsoft.com/office/officeart/2008/layout/HorizontalMultiLevelHierarchy"/>
    <dgm:cxn modelId="{E64FB2DA-60C0-4807-9B3D-3C0F0807EF21}" type="presParOf" srcId="{39A449CA-106B-455A-96DD-B82A37DE5722}" destId="{CDEB1F0C-CCD6-43EB-9B5B-DE4C822148D0}" srcOrd="12" destOrd="0" presId="urn:microsoft.com/office/officeart/2008/layout/HorizontalMultiLevelHierarchy"/>
    <dgm:cxn modelId="{3B573893-7674-4048-87A2-8F13A753554F}" type="presParOf" srcId="{CDEB1F0C-CCD6-43EB-9B5B-DE4C822148D0}" destId="{8C00B046-AA16-4D8F-A1BF-727E4CE4BA88}" srcOrd="0" destOrd="0" presId="urn:microsoft.com/office/officeart/2008/layout/HorizontalMultiLevelHierarchy"/>
    <dgm:cxn modelId="{F3588EFB-EA6D-47A3-9FAF-F2FDA6D44A99}" type="presParOf" srcId="{39A449CA-106B-455A-96DD-B82A37DE5722}" destId="{09243393-672A-4116-BD54-39EED499EBC2}" srcOrd="13" destOrd="0" presId="urn:microsoft.com/office/officeart/2008/layout/HorizontalMultiLevelHierarchy"/>
    <dgm:cxn modelId="{F5E53CEC-6C99-4DC5-B89F-6C00EA4EAB47}" type="presParOf" srcId="{09243393-672A-4116-BD54-39EED499EBC2}" destId="{5F0A975F-BB48-4BA0-A1BB-82F99FA49564}" srcOrd="0" destOrd="0" presId="urn:microsoft.com/office/officeart/2008/layout/HorizontalMultiLevelHierarchy"/>
    <dgm:cxn modelId="{CCA97851-F2FE-49EF-AB25-31D00183A2E6}" type="presParOf" srcId="{09243393-672A-4116-BD54-39EED499EBC2}" destId="{CA6A10A7-31D0-4A60-9C7F-872F9B9C2724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B1F0C-CCD6-43EB-9B5B-DE4C822148D0}">
      <dsp:nvSpPr>
        <dsp:cNvPr id="0" name=""/>
        <dsp:cNvSpPr/>
      </dsp:nvSpPr>
      <dsp:spPr>
        <a:xfrm>
          <a:off x="2331963" y="3468374"/>
          <a:ext cx="336553" cy="192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8276" y="0"/>
              </a:lnTo>
              <a:lnTo>
                <a:pt x="168276" y="1923893"/>
              </a:lnTo>
              <a:lnTo>
                <a:pt x="336553" y="1923893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451412" y="4381493"/>
        <a:ext cx="97655" cy="97655"/>
      </dsp:txXfrm>
    </dsp:sp>
    <dsp:sp modelId="{8678D2CF-AF0E-4AEC-8CC8-51D698D50AD6}">
      <dsp:nvSpPr>
        <dsp:cNvPr id="0" name=""/>
        <dsp:cNvSpPr/>
      </dsp:nvSpPr>
      <dsp:spPr>
        <a:xfrm>
          <a:off x="2331963" y="3468374"/>
          <a:ext cx="336553" cy="1282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8276" y="0"/>
              </a:lnTo>
              <a:lnTo>
                <a:pt x="168276" y="1282595"/>
              </a:lnTo>
              <a:lnTo>
                <a:pt x="336553" y="1282595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67089" y="4076521"/>
        <a:ext cx="66300" cy="66300"/>
      </dsp:txXfrm>
    </dsp:sp>
    <dsp:sp modelId="{4A018AE3-ED85-4D94-91B1-D5ADE239B946}">
      <dsp:nvSpPr>
        <dsp:cNvPr id="0" name=""/>
        <dsp:cNvSpPr/>
      </dsp:nvSpPr>
      <dsp:spPr>
        <a:xfrm>
          <a:off x="2331963" y="3468374"/>
          <a:ext cx="336553" cy="64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8276" y="0"/>
              </a:lnTo>
              <a:lnTo>
                <a:pt x="168276" y="641297"/>
              </a:lnTo>
              <a:lnTo>
                <a:pt x="336553" y="641297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2134" y="3770917"/>
        <a:ext cx="36212" cy="36212"/>
      </dsp:txXfrm>
    </dsp:sp>
    <dsp:sp modelId="{B0769E2D-BAE4-4417-92C3-F5D7B8517B94}">
      <dsp:nvSpPr>
        <dsp:cNvPr id="0" name=""/>
        <dsp:cNvSpPr/>
      </dsp:nvSpPr>
      <dsp:spPr>
        <a:xfrm>
          <a:off x="2331963" y="3422654"/>
          <a:ext cx="336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6553" y="4572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91826" y="3459960"/>
        <a:ext cx="16827" cy="16827"/>
      </dsp:txXfrm>
    </dsp:sp>
    <dsp:sp modelId="{ACD6E730-14BF-4DA6-A85F-DD17C03022DF}">
      <dsp:nvSpPr>
        <dsp:cNvPr id="0" name=""/>
        <dsp:cNvSpPr/>
      </dsp:nvSpPr>
      <dsp:spPr>
        <a:xfrm>
          <a:off x="5544614" y="2827076"/>
          <a:ext cx="336553" cy="2565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8276" y="0"/>
              </a:lnTo>
              <a:lnTo>
                <a:pt x="168276" y="2565190"/>
              </a:lnTo>
              <a:lnTo>
                <a:pt x="336553" y="256519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5648211" y="4044992"/>
        <a:ext cx="129358" cy="129358"/>
      </dsp:txXfrm>
    </dsp:sp>
    <dsp:sp modelId="{22BC8E10-CBE5-4887-9796-EC65BCDE7AA3}">
      <dsp:nvSpPr>
        <dsp:cNvPr id="0" name=""/>
        <dsp:cNvSpPr/>
      </dsp:nvSpPr>
      <dsp:spPr>
        <a:xfrm>
          <a:off x="5544614" y="2827076"/>
          <a:ext cx="336553" cy="1923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8276" y="0"/>
              </a:lnTo>
              <a:lnTo>
                <a:pt x="168276" y="1923893"/>
              </a:lnTo>
              <a:lnTo>
                <a:pt x="336553" y="1923893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664063" y="3740195"/>
        <a:ext cx="97655" cy="97655"/>
      </dsp:txXfrm>
    </dsp:sp>
    <dsp:sp modelId="{6B1C0C52-3AE3-47BB-8EC6-F4A4B93356E4}">
      <dsp:nvSpPr>
        <dsp:cNvPr id="0" name=""/>
        <dsp:cNvSpPr/>
      </dsp:nvSpPr>
      <dsp:spPr>
        <a:xfrm>
          <a:off x="5544614" y="2827076"/>
          <a:ext cx="336553" cy="12825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8276" y="0"/>
              </a:lnTo>
              <a:lnTo>
                <a:pt x="168276" y="1282595"/>
              </a:lnTo>
              <a:lnTo>
                <a:pt x="336553" y="1282595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79740" y="3435224"/>
        <a:ext cx="66300" cy="66300"/>
      </dsp:txXfrm>
    </dsp:sp>
    <dsp:sp modelId="{E259939F-10D4-427D-83DD-B134154DA225}">
      <dsp:nvSpPr>
        <dsp:cNvPr id="0" name=""/>
        <dsp:cNvSpPr/>
      </dsp:nvSpPr>
      <dsp:spPr>
        <a:xfrm>
          <a:off x="5544614" y="2827076"/>
          <a:ext cx="336553" cy="6412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8276" y="0"/>
              </a:lnTo>
              <a:lnTo>
                <a:pt x="168276" y="641297"/>
              </a:lnTo>
              <a:lnTo>
                <a:pt x="336553" y="641297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94785" y="3129619"/>
        <a:ext cx="36212" cy="36212"/>
      </dsp:txXfrm>
    </dsp:sp>
    <dsp:sp modelId="{B5E21CE6-C5BF-4FAA-8FEA-3BE3C650B8B0}">
      <dsp:nvSpPr>
        <dsp:cNvPr id="0" name=""/>
        <dsp:cNvSpPr/>
      </dsp:nvSpPr>
      <dsp:spPr>
        <a:xfrm>
          <a:off x="5544614" y="2781356"/>
          <a:ext cx="336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6553" y="4572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04477" y="2818663"/>
        <a:ext cx="16827" cy="16827"/>
      </dsp:txXfrm>
    </dsp:sp>
    <dsp:sp modelId="{42CD9FD4-659D-48D2-B1AE-5B0C9557B305}">
      <dsp:nvSpPr>
        <dsp:cNvPr id="0" name=""/>
        <dsp:cNvSpPr/>
      </dsp:nvSpPr>
      <dsp:spPr>
        <a:xfrm>
          <a:off x="5544614" y="2185779"/>
          <a:ext cx="336553" cy="641297"/>
        </a:xfrm>
        <a:custGeom>
          <a:avLst/>
          <a:gdLst/>
          <a:ahLst/>
          <a:cxnLst/>
          <a:rect l="0" t="0" r="0" b="0"/>
          <a:pathLst>
            <a:path>
              <a:moveTo>
                <a:pt x="0" y="641297"/>
              </a:moveTo>
              <a:lnTo>
                <a:pt x="168276" y="641297"/>
              </a:lnTo>
              <a:lnTo>
                <a:pt x="168276" y="0"/>
              </a:lnTo>
              <a:lnTo>
                <a:pt x="336553" y="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94785" y="2488322"/>
        <a:ext cx="36212" cy="36212"/>
      </dsp:txXfrm>
    </dsp:sp>
    <dsp:sp modelId="{B4B64E05-46F6-4177-8585-539A04D26F6E}">
      <dsp:nvSpPr>
        <dsp:cNvPr id="0" name=""/>
        <dsp:cNvSpPr/>
      </dsp:nvSpPr>
      <dsp:spPr>
        <a:xfrm>
          <a:off x="5544614" y="1544481"/>
          <a:ext cx="336553" cy="1282595"/>
        </a:xfrm>
        <a:custGeom>
          <a:avLst/>
          <a:gdLst/>
          <a:ahLst/>
          <a:cxnLst/>
          <a:rect l="0" t="0" r="0" b="0"/>
          <a:pathLst>
            <a:path>
              <a:moveTo>
                <a:pt x="0" y="1282595"/>
              </a:moveTo>
              <a:lnTo>
                <a:pt x="168276" y="1282595"/>
              </a:lnTo>
              <a:lnTo>
                <a:pt x="168276" y="0"/>
              </a:lnTo>
              <a:lnTo>
                <a:pt x="336553" y="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79740" y="2152628"/>
        <a:ext cx="66300" cy="66300"/>
      </dsp:txXfrm>
    </dsp:sp>
    <dsp:sp modelId="{C4E3BAE2-B8DC-4D72-8E5B-99A7EA775047}">
      <dsp:nvSpPr>
        <dsp:cNvPr id="0" name=""/>
        <dsp:cNvSpPr/>
      </dsp:nvSpPr>
      <dsp:spPr>
        <a:xfrm>
          <a:off x="5544614" y="903183"/>
          <a:ext cx="336553" cy="1923893"/>
        </a:xfrm>
        <a:custGeom>
          <a:avLst/>
          <a:gdLst/>
          <a:ahLst/>
          <a:cxnLst/>
          <a:rect l="0" t="0" r="0" b="0"/>
          <a:pathLst>
            <a:path>
              <a:moveTo>
                <a:pt x="0" y="1923893"/>
              </a:moveTo>
              <a:lnTo>
                <a:pt x="168276" y="1923893"/>
              </a:lnTo>
              <a:lnTo>
                <a:pt x="168276" y="0"/>
              </a:lnTo>
              <a:lnTo>
                <a:pt x="336553" y="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5664063" y="1816302"/>
        <a:ext cx="97655" cy="97655"/>
      </dsp:txXfrm>
    </dsp:sp>
    <dsp:sp modelId="{5D80A5CF-3316-467D-9541-98A03CFAD729}">
      <dsp:nvSpPr>
        <dsp:cNvPr id="0" name=""/>
        <dsp:cNvSpPr/>
      </dsp:nvSpPr>
      <dsp:spPr>
        <a:xfrm>
          <a:off x="5544614" y="261886"/>
          <a:ext cx="336553" cy="2565190"/>
        </a:xfrm>
        <a:custGeom>
          <a:avLst/>
          <a:gdLst/>
          <a:ahLst/>
          <a:cxnLst/>
          <a:rect l="0" t="0" r="0" b="0"/>
          <a:pathLst>
            <a:path>
              <a:moveTo>
                <a:pt x="0" y="2565190"/>
              </a:moveTo>
              <a:lnTo>
                <a:pt x="168276" y="2565190"/>
              </a:lnTo>
              <a:lnTo>
                <a:pt x="168276" y="0"/>
              </a:lnTo>
              <a:lnTo>
                <a:pt x="336553" y="0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5648211" y="1479802"/>
        <a:ext cx="129358" cy="129358"/>
      </dsp:txXfrm>
    </dsp:sp>
    <dsp:sp modelId="{3134E68E-3B42-470E-AB63-5CC15520226D}">
      <dsp:nvSpPr>
        <dsp:cNvPr id="0" name=""/>
        <dsp:cNvSpPr/>
      </dsp:nvSpPr>
      <dsp:spPr>
        <a:xfrm>
          <a:off x="2331963" y="2827076"/>
          <a:ext cx="336553" cy="641297"/>
        </a:xfrm>
        <a:custGeom>
          <a:avLst/>
          <a:gdLst/>
          <a:ahLst/>
          <a:cxnLst/>
          <a:rect l="0" t="0" r="0" b="0"/>
          <a:pathLst>
            <a:path>
              <a:moveTo>
                <a:pt x="0" y="641297"/>
              </a:moveTo>
              <a:lnTo>
                <a:pt x="168276" y="641297"/>
              </a:lnTo>
              <a:lnTo>
                <a:pt x="168276" y="0"/>
              </a:lnTo>
              <a:lnTo>
                <a:pt x="336553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82134" y="3129619"/>
        <a:ext cx="36212" cy="36212"/>
      </dsp:txXfrm>
    </dsp:sp>
    <dsp:sp modelId="{E48A8F28-EA0A-46F7-9CA0-24D8A40C7D63}">
      <dsp:nvSpPr>
        <dsp:cNvPr id="0" name=""/>
        <dsp:cNvSpPr/>
      </dsp:nvSpPr>
      <dsp:spPr>
        <a:xfrm>
          <a:off x="2331963" y="2185779"/>
          <a:ext cx="336553" cy="1282595"/>
        </a:xfrm>
        <a:custGeom>
          <a:avLst/>
          <a:gdLst/>
          <a:ahLst/>
          <a:cxnLst/>
          <a:rect l="0" t="0" r="0" b="0"/>
          <a:pathLst>
            <a:path>
              <a:moveTo>
                <a:pt x="0" y="1282595"/>
              </a:moveTo>
              <a:lnTo>
                <a:pt x="168276" y="1282595"/>
              </a:lnTo>
              <a:lnTo>
                <a:pt x="168276" y="0"/>
              </a:lnTo>
              <a:lnTo>
                <a:pt x="336553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67089" y="2793926"/>
        <a:ext cx="66300" cy="66300"/>
      </dsp:txXfrm>
    </dsp:sp>
    <dsp:sp modelId="{9130B499-51F2-45D8-960C-476560CA8160}">
      <dsp:nvSpPr>
        <dsp:cNvPr id="0" name=""/>
        <dsp:cNvSpPr/>
      </dsp:nvSpPr>
      <dsp:spPr>
        <a:xfrm>
          <a:off x="2331963" y="1544481"/>
          <a:ext cx="336553" cy="1923893"/>
        </a:xfrm>
        <a:custGeom>
          <a:avLst/>
          <a:gdLst/>
          <a:ahLst/>
          <a:cxnLst/>
          <a:rect l="0" t="0" r="0" b="0"/>
          <a:pathLst>
            <a:path>
              <a:moveTo>
                <a:pt x="0" y="1923893"/>
              </a:moveTo>
              <a:lnTo>
                <a:pt x="168276" y="1923893"/>
              </a:lnTo>
              <a:lnTo>
                <a:pt x="168276" y="0"/>
              </a:lnTo>
              <a:lnTo>
                <a:pt x="336553" y="0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451412" y="2457600"/>
        <a:ext cx="97655" cy="97655"/>
      </dsp:txXfrm>
    </dsp:sp>
    <dsp:sp modelId="{FCBD6982-6637-4088-93B3-A06B04FE9679}">
      <dsp:nvSpPr>
        <dsp:cNvPr id="0" name=""/>
        <dsp:cNvSpPr/>
      </dsp:nvSpPr>
      <dsp:spPr>
        <a:xfrm rot="16200000">
          <a:off x="238979" y="2725490"/>
          <a:ext cx="2700200" cy="1485768"/>
        </a:xfrm>
        <a:prstGeom prst="rect">
          <a:avLst/>
        </a:prstGeom>
        <a:solidFill>
          <a:schemeClr val="accent1">
            <a:shade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err="1" smtClean="0"/>
            <a:t>IETF</a:t>
          </a:r>
          <a:endParaRPr lang="en-US" sz="6400" kern="1200" dirty="0"/>
        </a:p>
      </dsp:txBody>
      <dsp:txXfrm>
        <a:off x="238979" y="2725490"/>
        <a:ext cx="2700200" cy="1485768"/>
      </dsp:txXfrm>
    </dsp:sp>
    <dsp:sp modelId="{80453825-5296-46F5-93CA-D755BA07F37E}">
      <dsp:nvSpPr>
        <dsp:cNvPr id="0" name=""/>
        <dsp:cNvSpPr/>
      </dsp:nvSpPr>
      <dsp:spPr>
        <a:xfrm>
          <a:off x="2668516" y="1287962"/>
          <a:ext cx="2876097" cy="5130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General</a:t>
          </a:r>
        </a:p>
      </dsp:txBody>
      <dsp:txXfrm>
        <a:off x="2668516" y="1287962"/>
        <a:ext cx="2876097" cy="513038"/>
      </dsp:txXfrm>
    </dsp:sp>
    <dsp:sp modelId="{D20A7BF5-811E-40F9-8DBB-47867BB41F4F}">
      <dsp:nvSpPr>
        <dsp:cNvPr id="0" name=""/>
        <dsp:cNvSpPr/>
      </dsp:nvSpPr>
      <dsp:spPr>
        <a:xfrm>
          <a:off x="2668516" y="1929260"/>
          <a:ext cx="2876097" cy="5130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Internet</a:t>
          </a:r>
        </a:p>
      </dsp:txBody>
      <dsp:txXfrm>
        <a:off x="2668516" y="1929260"/>
        <a:ext cx="2876097" cy="513038"/>
      </dsp:txXfrm>
    </dsp:sp>
    <dsp:sp modelId="{6C8998AC-21EF-4088-B43A-E157D068227B}">
      <dsp:nvSpPr>
        <dsp:cNvPr id="0" name=""/>
        <dsp:cNvSpPr/>
      </dsp:nvSpPr>
      <dsp:spPr>
        <a:xfrm>
          <a:off x="2668516" y="2570557"/>
          <a:ext cx="2876097" cy="5130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i="1" kern="1200" dirty="0" smtClean="0"/>
            <a:t>Routing</a:t>
          </a:r>
          <a:endParaRPr lang="en-US" sz="3200" b="1" i="1" kern="1200" dirty="0"/>
        </a:p>
      </dsp:txBody>
      <dsp:txXfrm>
        <a:off x="2668516" y="2570557"/>
        <a:ext cx="2876097" cy="513038"/>
      </dsp:txXfrm>
    </dsp:sp>
    <dsp:sp modelId="{781A120E-63F0-4EED-A146-F4B5436A3464}">
      <dsp:nvSpPr>
        <dsp:cNvPr id="0" name=""/>
        <dsp:cNvSpPr/>
      </dsp:nvSpPr>
      <dsp:spPr>
        <a:xfrm>
          <a:off x="5881167" y="5367"/>
          <a:ext cx="1682765" cy="513038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bfd</a:t>
          </a:r>
          <a:endParaRPr lang="en-US" sz="3300" kern="1200" dirty="0"/>
        </a:p>
      </dsp:txBody>
      <dsp:txXfrm>
        <a:off x="5881167" y="5367"/>
        <a:ext cx="1682765" cy="513038"/>
      </dsp:txXfrm>
    </dsp:sp>
    <dsp:sp modelId="{67EF6416-DBDB-4012-A067-CDBA23D08914}">
      <dsp:nvSpPr>
        <dsp:cNvPr id="0" name=""/>
        <dsp:cNvSpPr/>
      </dsp:nvSpPr>
      <dsp:spPr>
        <a:xfrm>
          <a:off x="5881167" y="646664"/>
          <a:ext cx="1682765" cy="513038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ccamp</a:t>
          </a:r>
          <a:endParaRPr lang="en-US" sz="3300" kern="1200" dirty="0" smtClean="0"/>
        </a:p>
      </dsp:txBody>
      <dsp:txXfrm>
        <a:off x="5881167" y="646664"/>
        <a:ext cx="1682765" cy="513038"/>
      </dsp:txXfrm>
    </dsp:sp>
    <dsp:sp modelId="{3F5638C6-269E-4409-A4C1-3FFBAAC21099}">
      <dsp:nvSpPr>
        <dsp:cNvPr id="0" name=""/>
        <dsp:cNvSpPr/>
      </dsp:nvSpPr>
      <dsp:spPr>
        <a:xfrm>
          <a:off x="5881167" y="1287962"/>
          <a:ext cx="1682765" cy="513038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mpls</a:t>
          </a:r>
          <a:endParaRPr lang="en-US" sz="3300" kern="1200" dirty="0" smtClean="0"/>
        </a:p>
      </dsp:txBody>
      <dsp:txXfrm>
        <a:off x="5881167" y="1287962"/>
        <a:ext cx="1682765" cy="513038"/>
      </dsp:txXfrm>
    </dsp:sp>
    <dsp:sp modelId="{AD8A912C-BD47-45BC-88D1-6A7B94539209}">
      <dsp:nvSpPr>
        <dsp:cNvPr id="0" name=""/>
        <dsp:cNvSpPr/>
      </dsp:nvSpPr>
      <dsp:spPr>
        <a:xfrm>
          <a:off x="5881167" y="1929260"/>
          <a:ext cx="1682765" cy="513038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pce</a:t>
          </a:r>
          <a:endParaRPr lang="en-US" sz="3300" kern="1200" dirty="0" smtClean="0"/>
        </a:p>
      </dsp:txBody>
      <dsp:txXfrm>
        <a:off x="5881167" y="1929260"/>
        <a:ext cx="1682765" cy="513038"/>
      </dsp:txXfrm>
    </dsp:sp>
    <dsp:sp modelId="{FAF720CC-22B5-4D82-8A6C-2CD6D3B0C9EA}">
      <dsp:nvSpPr>
        <dsp:cNvPr id="0" name=""/>
        <dsp:cNvSpPr/>
      </dsp:nvSpPr>
      <dsp:spPr>
        <a:xfrm>
          <a:off x="5881167" y="2570557"/>
          <a:ext cx="1682765" cy="513038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ospf</a:t>
          </a:r>
          <a:endParaRPr lang="en-US" sz="3300" kern="1200" dirty="0" smtClean="0"/>
        </a:p>
      </dsp:txBody>
      <dsp:txXfrm>
        <a:off x="5881167" y="2570557"/>
        <a:ext cx="1682765" cy="513038"/>
      </dsp:txXfrm>
    </dsp:sp>
    <dsp:sp modelId="{341CC268-35F9-4072-8FD5-5CD0A0361E31}">
      <dsp:nvSpPr>
        <dsp:cNvPr id="0" name=""/>
        <dsp:cNvSpPr/>
      </dsp:nvSpPr>
      <dsp:spPr>
        <a:xfrm>
          <a:off x="5881167" y="3211855"/>
          <a:ext cx="1682765" cy="513038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l2vpn</a:t>
          </a:r>
          <a:endParaRPr lang="en-US" sz="3300" kern="1200" dirty="0" smtClean="0"/>
        </a:p>
      </dsp:txBody>
      <dsp:txXfrm>
        <a:off x="5881167" y="3211855"/>
        <a:ext cx="1682765" cy="513038"/>
      </dsp:txXfrm>
    </dsp:sp>
    <dsp:sp modelId="{F27A2ED4-A146-41BD-BAB5-5B2E597C45F6}">
      <dsp:nvSpPr>
        <dsp:cNvPr id="0" name=""/>
        <dsp:cNvSpPr/>
      </dsp:nvSpPr>
      <dsp:spPr>
        <a:xfrm>
          <a:off x="5881167" y="3853153"/>
          <a:ext cx="1682765" cy="513038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l3vpn</a:t>
          </a:r>
          <a:endParaRPr lang="en-US" sz="3300" kern="1200" dirty="0" smtClean="0"/>
        </a:p>
      </dsp:txBody>
      <dsp:txXfrm>
        <a:off x="5881167" y="3853153"/>
        <a:ext cx="1682765" cy="513038"/>
      </dsp:txXfrm>
    </dsp:sp>
    <dsp:sp modelId="{83B44616-4531-4A4F-95F2-7E3F5F432D01}">
      <dsp:nvSpPr>
        <dsp:cNvPr id="0" name=""/>
        <dsp:cNvSpPr/>
      </dsp:nvSpPr>
      <dsp:spPr>
        <a:xfrm>
          <a:off x="5881167" y="4494450"/>
          <a:ext cx="1682765" cy="513038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err="1" smtClean="0"/>
            <a:t>karp</a:t>
          </a:r>
          <a:endParaRPr lang="en-US" sz="3300" kern="1200" dirty="0" smtClean="0"/>
        </a:p>
      </dsp:txBody>
      <dsp:txXfrm>
        <a:off x="5881167" y="4494450"/>
        <a:ext cx="1682765" cy="513038"/>
      </dsp:txXfrm>
    </dsp:sp>
    <dsp:sp modelId="{6F40BD77-28D8-400F-9AA3-AD0B7BF29CB4}">
      <dsp:nvSpPr>
        <dsp:cNvPr id="0" name=""/>
        <dsp:cNvSpPr/>
      </dsp:nvSpPr>
      <dsp:spPr>
        <a:xfrm>
          <a:off x="5881167" y="5135748"/>
          <a:ext cx="1682765" cy="513038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…</a:t>
          </a:r>
        </a:p>
      </dsp:txBody>
      <dsp:txXfrm>
        <a:off x="5881167" y="5135748"/>
        <a:ext cx="1682765" cy="513038"/>
      </dsp:txXfrm>
    </dsp:sp>
    <dsp:sp modelId="{E00EC0A9-8C24-4FBB-824B-EB6DB98E7479}">
      <dsp:nvSpPr>
        <dsp:cNvPr id="0" name=""/>
        <dsp:cNvSpPr/>
      </dsp:nvSpPr>
      <dsp:spPr>
        <a:xfrm>
          <a:off x="2668516" y="3211855"/>
          <a:ext cx="2876097" cy="5130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Application</a:t>
          </a:r>
          <a:endParaRPr lang="en-US" sz="3200" kern="1200" dirty="0"/>
        </a:p>
      </dsp:txBody>
      <dsp:txXfrm>
        <a:off x="2668516" y="3211855"/>
        <a:ext cx="2876097" cy="513038"/>
      </dsp:txXfrm>
    </dsp:sp>
    <dsp:sp modelId="{A76458BC-8982-4B42-86F5-EF458BD0E064}">
      <dsp:nvSpPr>
        <dsp:cNvPr id="0" name=""/>
        <dsp:cNvSpPr/>
      </dsp:nvSpPr>
      <dsp:spPr>
        <a:xfrm>
          <a:off x="2668516" y="3853153"/>
          <a:ext cx="2876097" cy="5130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Real-Time</a:t>
          </a:r>
        </a:p>
      </dsp:txBody>
      <dsp:txXfrm>
        <a:off x="2668516" y="3853153"/>
        <a:ext cx="2876097" cy="513038"/>
      </dsp:txXfrm>
    </dsp:sp>
    <dsp:sp modelId="{810EB5FB-BBF1-43D3-BC8E-2429E4350354}">
      <dsp:nvSpPr>
        <dsp:cNvPr id="0" name=""/>
        <dsp:cNvSpPr/>
      </dsp:nvSpPr>
      <dsp:spPr>
        <a:xfrm>
          <a:off x="2668516" y="4494450"/>
          <a:ext cx="2876097" cy="5130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Security</a:t>
          </a:r>
        </a:p>
      </dsp:txBody>
      <dsp:txXfrm>
        <a:off x="2668516" y="4494450"/>
        <a:ext cx="2876097" cy="513038"/>
      </dsp:txXfrm>
    </dsp:sp>
    <dsp:sp modelId="{5F0A975F-BB48-4BA0-A1BB-82F99FA49564}">
      <dsp:nvSpPr>
        <dsp:cNvPr id="0" name=""/>
        <dsp:cNvSpPr/>
      </dsp:nvSpPr>
      <dsp:spPr>
        <a:xfrm>
          <a:off x="2668516" y="5135748"/>
          <a:ext cx="2876097" cy="513038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Transport</a:t>
          </a:r>
        </a:p>
      </dsp:txBody>
      <dsp:txXfrm>
        <a:off x="2668516" y="5135748"/>
        <a:ext cx="2876097" cy="5130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/>
            </a:lvl1pPr>
          </a:lstStyle>
          <a:p>
            <a:fld id="{6387CF8C-C24E-4C03-B38D-BA5A6DF7BB3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078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b="0" i="1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>
                <a:latin typeface="Times New Roman" pitchFamily="18" charset="0"/>
              </a:defRPr>
            </a:lvl1pPr>
          </a:lstStyle>
          <a:p>
            <a:fld id="{CA20D84C-1061-47AD-8CFE-581B6240125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6054725" y="9420225"/>
            <a:ext cx="334963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</a:pPr>
            <a:r>
              <a:rPr lang="en-GB" sz="900" b="0"/>
              <a:t> </a:t>
            </a:r>
            <a:fld id="{0EA541BF-B48E-4850-AA19-94B847E077ED}" type="slidenum">
              <a:rPr lang="en-GB" sz="900" b="0"/>
              <a:pPr algn="ctr" defTabSz="868363">
                <a:lnSpc>
                  <a:spcPct val="90000"/>
                </a:lnSpc>
              </a:pPr>
              <a:t>‹#›</a:t>
            </a:fld>
            <a:endParaRPr lang="en-GB" sz="900" b="0"/>
          </a:p>
        </p:txBody>
      </p:sp>
      <p:sp>
        <p:nvSpPr>
          <p:cNvPr id="1434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3950" y="488950"/>
            <a:ext cx="4346575" cy="3260725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5825" y="3994150"/>
            <a:ext cx="4876800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Body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137025" y="9415463"/>
            <a:ext cx="18653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GB" sz="900" b="0"/>
              <a:t>0683_03F7_c2.scr</a:t>
            </a:r>
          </a:p>
        </p:txBody>
      </p:sp>
    </p:spTree>
    <p:extLst>
      <p:ext uri="{BB962C8B-B14F-4D97-AF65-F5344CB8AC3E}">
        <p14:creationId xmlns:p14="http://schemas.microsoft.com/office/powerpoint/2010/main" val="917455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5715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0287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859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43100" indent="-114300" algn="l" rtl="0" eaLnBrk="0" fontAlgn="base" hangingPunct="0">
      <a:lnSpc>
        <a:spcPct val="90000"/>
      </a:lnSpc>
      <a:spcBef>
        <a:spcPct val="40000"/>
      </a:spcBef>
      <a:spcAft>
        <a:spcPct val="0"/>
      </a:spcAft>
      <a:buSzPct val="100000"/>
      <a:buChar char="•"/>
      <a:defRPr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78A98F2A-9497-4EC8-9231-6FCC84510EB8}" type="slidenum">
              <a:rPr lang="en-US" sz="1200" b="0" smtClean="0"/>
              <a:pPr>
                <a:defRPr/>
              </a:pPr>
              <a:t>1</a:t>
            </a:fld>
            <a:endParaRPr lang="en-US" sz="1200" b="0" smtClean="0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28650" y="484188"/>
            <a:ext cx="5835650" cy="4378325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922" y="5105073"/>
            <a:ext cx="5320299" cy="4374806"/>
          </a:xfrm>
        </p:spPr>
        <p:txBody>
          <a:bodyPr lIns="91303" tIns="45653" rIns="91303" bIns="45653"/>
          <a:lstStyle/>
          <a:p>
            <a:pPr>
              <a:defRPr/>
            </a:pPr>
            <a:r>
              <a:rPr dirty="0" smtClean="0"/>
              <a:t>Internet Engineering Task Force (</a:t>
            </a:r>
            <a:r>
              <a:rPr dirty="0" err="1" smtClean="0"/>
              <a:t>IETF</a:t>
            </a:r>
            <a:r>
              <a:rPr dirty="0" smtClean="0"/>
              <a:t>):</a:t>
            </a:r>
          </a:p>
          <a:p>
            <a:pPr>
              <a:defRPr/>
            </a:pPr>
            <a:r>
              <a:rPr dirty="0" smtClean="0"/>
              <a:t>All participants are considered individual volunteers</a:t>
            </a:r>
          </a:p>
          <a:p>
            <a:pPr>
              <a:defRPr/>
            </a:pPr>
            <a:r>
              <a:rPr dirty="0" smtClean="0"/>
              <a:t>Participation can be limited to signing up on a mailing list</a:t>
            </a:r>
          </a:p>
          <a:p>
            <a:pPr>
              <a:defRPr/>
            </a:pPr>
            <a:r>
              <a:rPr dirty="0" smtClean="0"/>
              <a:t>Only fee is for attending meetings – typically $425 per meeting for logistics</a:t>
            </a:r>
          </a:p>
          <a:p>
            <a:pPr>
              <a:defRPr/>
            </a:pPr>
            <a:endParaRPr dirty="0" smtClean="0"/>
          </a:p>
          <a:p>
            <a:pPr>
              <a:defRPr/>
            </a:pPr>
            <a:r>
              <a:rPr dirty="0" smtClean="0"/>
              <a:t>Optical Internetworking Forum (</a:t>
            </a:r>
            <a:r>
              <a:rPr dirty="0" err="1" smtClean="0"/>
              <a:t>OIF</a:t>
            </a:r>
            <a:r>
              <a:rPr dirty="0" smtClean="0"/>
              <a:t>):</a:t>
            </a:r>
          </a:p>
          <a:p>
            <a:pPr>
              <a:defRPr/>
            </a:pPr>
            <a:r>
              <a:rPr dirty="0" smtClean="0"/>
              <a:t>The mission of the </a:t>
            </a:r>
            <a:r>
              <a:rPr dirty="0" err="1" smtClean="0"/>
              <a:t>OIF</a:t>
            </a:r>
            <a:r>
              <a:rPr dirty="0" smtClean="0"/>
              <a:t> is to foster the development and deployment of interoperable data switching and routing products and services that use optical networking technologies.</a:t>
            </a:r>
          </a:p>
          <a:p>
            <a:pPr>
              <a:defRPr/>
            </a:pPr>
            <a:endParaRPr dirty="0" smtClean="0"/>
          </a:p>
          <a:p>
            <a:pPr>
              <a:defRPr/>
            </a:pPr>
            <a:r>
              <a:rPr dirty="0" smtClean="0"/>
              <a:t>International Telecommunications Union – Telecommunications (</a:t>
            </a:r>
            <a:r>
              <a:rPr dirty="0" err="1" smtClean="0"/>
              <a:t>ITU</a:t>
            </a:r>
            <a:r>
              <a:rPr dirty="0" smtClean="0"/>
              <a:t>-T):</a:t>
            </a:r>
          </a:p>
          <a:p>
            <a:pPr>
              <a:defRPr/>
            </a:pPr>
            <a:r>
              <a:rPr dirty="0" smtClean="0"/>
              <a:t>An arm of the United Nations</a:t>
            </a:r>
          </a:p>
          <a:p>
            <a:pPr>
              <a:defRPr/>
            </a:pPr>
            <a:r>
              <a:rPr dirty="0" smtClean="0"/>
              <a:t>Governments are highest order member (Member States);</a:t>
            </a:r>
          </a:p>
          <a:p>
            <a:pPr>
              <a:defRPr/>
            </a:pPr>
            <a:r>
              <a:rPr dirty="0" err="1" smtClean="0"/>
              <a:t>CIENA</a:t>
            </a:r>
            <a:r>
              <a:rPr dirty="0" smtClean="0"/>
              <a:t> is a Scientific Industrial Organization (Sector Member)</a:t>
            </a:r>
          </a:p>
          <a:p>
            <a:pPr>
              <a:defRPr/>
            </a:pPr>
            <a:r>
              <a:rPr dirty="0" smtClean="0"/>
              <a:t>Membership fees can go up to $</a:t>
            </a:r>
            <a:r>
              <a:rPr dirty="0" err="1" smtClean="0"/>
              <a:t>1.5M</a:t>
            </a:r>
            <a:r>
              <a:rPr dirty="0" smtClean="0"/>
              <a:t>/year.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1400" b="1" dirty="0" smtClean="0"/>
              <a:t>Participation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 smtClean="0"/>
              <a:t>The </a:t>
            </a:r>
            <a:r>
              <a:rPr lang="en-US" sz="1400" dirty="0" err="1" smtClean="0"/>
              <a:t>IETF</a:t>
            </a:r>
            <a:r>
              <a:rPr lang="en-US" sz="1400" dirty="0" smtClean="0"/>
              <a:t> is completely open to newcomers. There is no formal membership, no membership fee. By participating, you do automatically accept the </a:t>
            </a:r>
            <a:r>
              <a:rPr lang="en-US" sz="1400" dirty="0" err="1" smtClean="0"/>
              <a:t>IETF's</a:t>
            </a:r>
            <a:r>
              <a:rPr lang="en-US" sz="1400" dirty="0" smtClean="0"/>
              <a:t> rules, including the rules about intellectual property (patents). If you work for a company the </a:t>
            </a:r>
            <a:r>
              <a:rPr lang="en-US" sz="1400" dirty="0" err="1" smtClean="0"/>
              <a:t>IETF</a:t>
            </a:r>
            <a:r>
              <a:rPr lang="en-US" sz="1400" dirty="0" smtClean="0"/>
              <a:t> will always view you as an individual, and never as a company representative.</a:t>
            </a:r>
          </a:p>
          <a:p>
            <a:pPr>
              <a:defRPr/>
            </a:pPr>
            <a:r>
              <a:rPr lang="en-US" sz="1400" b="1" dirty="0" smtClean="0"/>
              <a:t>How to Start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 smtClean="0"/>
              <a:t>It's possible to participate in the </a:t>
            </a:r>
            <a:r>
              <a:rPr lang="en-US" sz="1400" dirty="0" err="1" smtClean="0"/>
              <a:t>IETF</a:t>
            </a:r>
            <a:r>
              <a:rPr lang="en-US" sz="1400" dirty="0" smtClean="0"/>
              <a:t> without ever attending a meeting. The </a:t>
            </a:r>
            <a:r>
              <a:rPr lang="en-US" sz="1400" dirty="0" err="1" smtClean="0"/>
              <a:t>IETF</a:t>
            </a:r>
            <a:r>
              <a:rPr lang="en-US" sz="1400" dirty="0" smtClean="0"/>
              <a:t> carries out most of its detailed technical work online, with the primary method being email. Every </a:t>
            </a:r>
            <a:r>
              <a:rPr lang="en-US" sz="1400" dirty="0" err="1" smtClean="0"/>
              <a:t>WG</a:t>
            </a:r>
            <a:r>
              <a:rPr lang="en-US" sz="1400" dirty="0" smtClean="0"/>
              <a:t> has a dedicated mailing list, and that's where proposals are made and discussed, where issues are raised, and where consensus is established. </a:t>
            </a:r>
          </a:p>
          <a:p>
            <a:pPr>
              <a:defRPr/>
            </a:pPr>
            <a:r>
              <a:rPr lang="en-US" sz="1400" b="1" dirty="0" smtClean="0"/>
              <a:t>Working Group Mailing List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1400" dirty="0" smtClean="0"/>
              <a:t>A good technique for newcomers is to decide on one or two (not more!) </a:t>
            </a:r>
            <a:r>
              <a:rPr lang="en-US" sz="1400" dirty="0" err="1" smtClean="0"/>
              <a:t>WGs</a:t>
            </a:r>
            <a:r>
              <a:rPr lang="en-US" sz="1400" dirty="0" smtClean="0"/>
              <a:t> whose topics are interesting or relevant, and join their mailing lists. Beware: if the </a:t>
            </a:r>
            <a:r>
              <a:rPr lang="en-US" sz="1400" dirty="0" err="1" smtClean="0"/>
              <a:t>WG</a:t>
            </a:r>
            <a:r>
              <a:rPr lang="en-US" sz="1400" dirty="0" smtClean="0"/>
              <a:t> is in an active phase of discussion, you may well receive tens of message a day from each list. </a:t>
            </a:r>
          </a:p>
          <a:p>
            <a:pPr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0D84C-1061-47AD-8CFE-581B6240125A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03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E8CB6F9-7B77-4162-8DDE-72FB6337505E}" type="slidenum">
              <a:rPr lang="en-GB" sz="1000" b="0">
                <a:latin typeface="Times New Roman" pitchFamily="18" charset="0"/>
              </a:rPr>
              <a:pPr/>
              <a:t>15</a:t>
            </a:fld>
            <a:endParaRPr lang="en-GB" sz="1000" b="0">
              <a:latin typeface="Times New Roman" pitchFamily="18" charset="0"/>
            </a:endParaRPr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228600" y="3760241"/>
            <a:ext cx="8610600" cy="100807"/>
            <a:chOff x="228600" y="3262462"/>
            <a:chExt cx="8610600" cy="201613"/>
          </a:xfrm>
        </p:grpSpPr>
        <p:sp>
          <p:nvSpPr>
            <p:cNvPr id="4" name="Rectangle 8"/>
            <p:cNvSpPr>
              <a:spLocks noChangeArrowheads="1"/>
            </p:cNvSpPr>
            <p:nvPr/>
          </p:nvSpPr>
          <p:spPr bwMode="auto">
            <a:xfrm>
              <a:off x="228600" y="3262462"/>
              <a:ext cx="2870200" cy="201613"/>
            </a:xfrm>
            <a:prstGeom prst="rect">
              <a:avLst/>
            </a:prstGeom>
            <a:gradFill flip="none" rotWithShape="1">
              <a:gsLst>
                <a:gs pos="0">
                  <a:srgbClr val="669900">
                    <a:tint val="66000"/>
                    <a:satMod val="160000"/>
                  </a:srgbClr>
                </a:gs>
                <a:gs pos="50000">
                  <a:srgbClr val="669900">
                    <a:tint val="44500"/>
                    <a:satMod val="160000"/>
                  </a:srgbClr>
                </a:gs>
                <a:gs pos="100000">
                  <a:srgbClr val="6699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Rectangle 9"/>
            <p:cNvSpPr>
              <a:spLocks noChangeArrowheads="1"/>
            </p:cNvSpPr>
            <p:nvPr/>
          </p:nvSpPr>
          <p:spPr bwMode="auto">
            <a:xfrm>
              <a:off x="3098800" y="3262462"/>
              <a:ext cx="2870200" cy="20161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969000" y="3262462"/>
              <a:ext cx="2870200" cy="201613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tint val="66000"/>
                    <a:satMod val="160000"/>
                  </a:schemeClr>
                </a:gs>
                <a:gs pos="50000">
                  <a:schemeClr val="tx2">
                    <a:tint val="44500"/>
                    <a:satMod val="160000"/>
                  </a:schemeClr>
                </a:gs>
                <a:gs pos="100000">
                  <a:schemeClr val="tx2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26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482948"/>
            <a:ext cx="8208912" cy="3090068"/>
          </a:xfrm>
        </p:spPr>
        <p:txBody>
          <a:bodyPr/>
          <a:lstStyle>
            <a:lvl1pPr algn="ctr">
              <a:defRPr sz="5800">
                <a:latin typeface="Lucida Sans" pitchFamily="34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31494"/>
            <a:ext cx="6400800" cy="1945778"/>
          </a:xfrm>
        </p:spPr>
        <p:txBody>
          <a:bodyPr/>
          <a:lstStyle>
            <a:lvl1pPr marL="0" indent="0" algn="ctr">
              <a:buFont typeface="Wingdings" pitchFamily="-1" charset="2"/>
              <a:buNone/>
              <a:defRPr sz="3000"/>
            </a:lvl1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BF0ACA-A746-4A82-9961-9BA9CCEA2AEE}" type="datetime1">
              <a:rPr lang="en-US"/>
              <a:pPr/>
              <a:t>3/4/2013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5800709"/>
            <a:ext cx="3419872" cy="104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716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cida Sans" pitchFamily="34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8149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C49CD-D442-416C-AD7F-8AB1A910C785}" type="datetime1">
              <a:rPr lang="en-US" smtClean="0"/>
              <a:pPr/>
              <a:t>3/4/2013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ED10FA-AB2E-4208-9B47-7480D42BDE5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70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043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Lucida Sans" pitchFamily="34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2856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1FFA0-E294-4390-A5D7-CFE9A00E9621}" type="datetime1">
              <a:rPr lang="en-US"/>
              <a:pPr/>
              <a:t>3/4/2013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9DF265-C940-4226-ADE8-D7C2AACA7467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53888" y="1268761"/>
            <a:ext cx="8610600" cy="100806"/>
            <a:chOff x="228600" y="2536106"/>
            <a:chExt cx="8610600" cy="201613"/>
          </a:xfrm>
        </p:grpSpPr>
        <p:sp>
          <p:nvSpPr>
            <p:cNvPr id="7" name="Rectangle 8"/>
            <p:cNvSpPr>
              <a:spLocks noChangeArrowheads="1"/>
            </p:cNvSpPr>
            <p:nvPr userDrawn="1"/>
          </p:nvSpPr>
          <p:spPr bwMode="auto">
            <a:xfrm>
              <a:off x="228600" y="2536106"/>
              <a:ext cx="2870200" cy="201613"/>
            </a:xfrm>
            <a:prstGeom prst="rect">
              <a:avLst/>
            </a:prstGeom>
            <a:gradFill flip="none" rotWithShape="1">
              <a:gsLst>
                <a:gs pos="0">
                  <a:srgbClr val="669900">
                    <a:tint val="66000"/>
                    <a:satMod val="160000"/>
                  </a:srgbClr>
                </a:gs>
                <a:gs pos="50000">
                  <a:srgbClr val="669900">
                    <a:tint val="44500"/>
                    <a:satMod val="160000"/>
                  </a:srgbClr>
                </a:gs>
                <a:gs pos="100000">
                  <a:srgbClr val="6699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>
              <a:off x="3098800" y="2536106"/>
              <a:ext cx="2870200" cy="201613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66000"/>
                    <a:satMod val="160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0"/>
            <p:cNvSpPr>
              <a:spLocks noChangeArrowheads="1"/>
            </p:cNvSpPr>
            <p:nvPr userDrawn="1"/>
          </p:nvSpPr>
          <p:spPr bwMode="auto">
            <a:xfrm>
              <a:off x="5969000" y="2536106"/>
              <a:ext cx="2870200" cy="201613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tint val="66000"/>
                    <a:satMod val="160000"/>
                  </a:schemeClr>
                </a:gs>
                <a:gs pos="50000">
                  <a:schemeClr val="tx2">
                    <a:tint val="44500"/>
                    <a:satMod val="160000"/>
                  </a:schemeClr>
                </a:gs>
                <a:gs pos="100000">
                  <a:schemeClr val="tx2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93107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cida Sans" pitchFamily="34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920CF6-4EE7-485D-83F9-A41A073A4D2A}" type="datetime1">
              <a:rPr lang="en-US"/>
              <a:pPr/>
              <a:t>3/4/2013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21CDD-4534-4CE5-A057-695FF4D928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3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Lucida Sans" pitchFamily="34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BB5BD4-762A-46B6-A030-1A3957EFEE31}" type="datetime1">
              <a:rPr lang="en-US"/>
              <a:pPr/>
              <a:t>3/4/2013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343529-C801-42DC-B0AF-E95DAD53A8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18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Lucida Sans" pitchFamily="34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705B35-E439-485D-91E8-E8EF056ECF17}" type="datetime1">
              <a:rPr lang="en-US"/>
              <a:pPr/>
              <a:t>3/4/2013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E413B4-4E3C-44EE-99E1-327865AC6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15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DDFB4B-DFA0-4465-9103-8717CEECA76C}" type="datetime1">
              <a:rPr lang="en-US"/>
              <a:pPr/>
              <a:t>3/4/2013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FE0F0C-B8D0-46C0-B86E-02AEC75857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879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latin typeface="Lucida Sans" pitchFamily="34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B6C22B-63FE-4D0D-9AB8-FAC3EC25B4E8}" type="datetime1">
              <a:rPr lang="en-US"/>
              <a:pPr/>
              <a:t>3/4/2013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21B95F-C616-474C-8E73-14D698DB5A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87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latin typeface="Lucida Sans" pitchFamily="34" charset="0"/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8459D-49D1-48A2-9058-D6C4A4C2506A}" type="datetime1">
              <a:rPr lang="en-US"/>
              <a:pPr/>
              <a:t>3/4/2013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E6CB2F-2672-4C2E-BEFC-AD15863A54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75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232571"/>
            <a:ext cx="1907704" cy="622276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 smtClean="0"/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Verdana" pitchFamily="34" charset="0"/>
              </a:defRPr>
            </a:lvl1pPr>
          </a:lstStyle>
          <a:p>
            <a:fld id="{104DA448-B1EF-46A2-BCEC-CEC9095F6D14}" type="datetime1">
              <a:rPr lang="en-US" smtClean="0"/>
              <a:pPr/>
              <a:t>3/4/2013</a:t>
            </a:fld>
            <a:endParaRPr lang="en-US" dirty="0" smtClean="0"/>
          </a:p>
          <a:p>
            <a:fld id="{8EA55E6F-3FC9-4639-BC11-D7321081550E}" type="slidenum">
              <a:rPr lang="en-US" smtClean="0"/>
              <a:pPr/>
              <a:t>‹#›</a:t>
            </a:fld>
            <a:endParaRPr lang="en-US" dirty="0" smtClean="0"/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 smtClean="0">
                <a:latin typeface="Verdana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18520" y="6597352"/>
            <a:ext cx="213360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Verdana" pitchFamily="34" charset="0"/>
              </a:defRPr>
            </a:lvl1pPr>
          </a:lstStyle>
          <a:p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-11875" y="0"/>
            <a:ext cx="114300" cy="6858000"/>
            <a:chOff x="-11875" y="0"/>
            <a:chExt cx="228600" cy="6858000"/>
          </a:xfrm>
        </p:grpSpPr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-11875" y="0"/>
              <a:ext cx="228600" cy="2286000"/>
            </a:xfrm>
            <a:prstGeom prst="rect">
              <a:avLst/>
            </a:prstGeom>
            <a:gradFill flip="none" rotWithShape="1">
              <a:gsLst>
                <a:gs pos="0">
                  <a:srgbClr val="669900">
                    <a:tint val="66000"/>
                    <a:satMod val="160000"/>
                  </a:srgbClr>
                </a:gs>
                <a:gs pos="50000">
                  <a:srgbClr val="669900">
                    <a:tint val="44500"/>
                    <a:satMod val="160000"/>
                  </a:srgbClr>
                </a:gs>
                <a:gs pos="100000">
                  <a:srgbClr val="6699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pPr algn="ctr" eaLnBrk="1" hangingPunct="1"/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-11875" y="2286000"/>
              <a:ext cx="228600" cy="2286000"/>
            </a:xfrm>
            <a:prstGeom prst="rect">
              <a:avLst/>
            </a:prstGeom>
            <a:gradFill flip="none" rotWithShape="1">
              <a:gsLst>
                <a:gs pos="0">
                  <a:schemeClr val="accent2">
                    <a:tint val="66000"/>
                    <a:satMod val="160000"/>
                    <a:lumMod val="82000"/>
                  </a:schemeClr>
                </a:gs>
                <a:gs pos="50000">
                  <a:schemeClr val="accent2">
                    <a:tint val="44500"/>
                    <a:satMod val="160000"/>
                  </a:schemeClr>
                </a:gs>
                <a:gs pos="100000">
                  <a:schemeClr val="accent2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pPr algn="ctr" eaLnBrk="1" hangingPunct="1"/>
              <a:endParaRPr lang="en-US" sz="2400" b="0">
                <a:latin typeface="Times New Roman" pitchFamily="18" charset="0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-11875" y="4572000"/>
              <a:ext cx="228600" cy="2286000"/>
            </a:xfrm>
            <a:prstGeom prst="rect">
              <a:avLst/>
            </a:prstGeom>
            <a:gradFill flip="none" rotWithShape="1">
              <a:gsLst>
                <a:gs pos="0">
                  <a:schemeClr val="tx2">
                    <a:tint val="66000"/>
                    <a:satMod val="160000"/>
                  </a:schemeClr>
                </a:gs>
                <a:gs pos="50000">
                  <a:schemeClr val="tx2">
                    <a:tint val="44500"/>
                    <a:satMod val="160000"/>
                  </a:schemeClr>
                </a:gs>
                <a:gs pos="100000">
                  <a:schemeClr val="tx2"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txBody>
            <a:bodyPr wrap="none" anchor="ctr"/>
            <a:lstStyle/>
            <a:p>
              <a:pPr algn="ctr" eaLnBrk="1" hangingPunct="1"/>
              <a:endParaRPr lang="en-US" sz="2400" b="0">
                <a:latin typeface="Times New Roman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Sans" pitchFamily="34" charset="0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" charset="0"/>
          <a:ea typeface="ＭＳ Ｐゴシック" charset="0"/>
          <a:cs typeface="Arial" pitchFamily="-1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" charset="0"/>
          <a:ea typeface="ＭＳ Ｐゴシック" charset="0"/>
          <a:cs typeface="Arial" pitchFamily="-1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" charset="0"/>
          <a:ea typeface="ＭＳ Ｐゴシック" charset="0"/>
          <a:cs typeface="Arial" pitchFamily="-1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" charset="0"/>
          <a:ea typeface="ＭＳ Ｐゴシック" charset="0"/>
          <a:cs typeface="Arial" pitchFamily="-1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" charset="0"/>
          <a:ea typeface="Arial" pitchFamily="-1" charset="0"/>
          <a:cs typeface="Arial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" charset="0"/>
          <a:ea typeface="Arial" pitchFamily="-1" charset="0"/>
          <a:cs typeface="Arial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" charset="0"/>
          <a:ea typeface="Arial" pitchFamily="-1" charset="0"/>
          <a:cs typeface="Arial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" charset="0"/>
          <a:ea typeface="Arial" pitchFamily="-1" charset="0"/>
          <a:cs typeface="Arial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draft-martinelli-ccamp-wson-iv-encode-01" TargetMode="External"/><Relationship Id="rId7" Type="http://schemas.openxmlformats.org/officeDocument/2006/relationships/hyperlink" Target="http://tools.ietf.org/html/draft-ogrcetal-ccamp-flexi-grid-fwk-02" TargetMode="External"/><Relationship Id="rId2" Type="http://schemas.openxmlformats.org/officeDocument/2006/relationships/hyperlink" Target="http://tools.ietf.org/html/draft-martinelli-ccamp-wson-iv-info-0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id/draft-gmggm-ccamp-wson-snmp-mib-00.txt" TargetMode="External"/><Relationship Id="rId5" Type="http://schemas.openxmlformats.org/officeDocument/2006/relationships/hyperlink" Target="http://tools.ietf.org/id/draft-gmggm-ccamp-gencons-snmp-mib-00.txt" TargetMode="External"/><Relationship Id="rId4" Type="http://schemas.openxmlformats.org/officeDocument/2006/relationships/hyperlink" Target="http://tools.ietf.org/pdf/draft-kattan-wson-property-01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tf.org/meeting/upcoming.htm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11" Type="http://schemas.openxmlformats.org/officeDocument/2006/relationships/hyperlink" Target="http://tools.ietf.org/html/rfc6566" TargetMode="External"/><Relationship Id="rId5" Type="http://schemas.openxmlformats.org/officeDocument/2006/relationships/oleObject" Target="../embeddings/oleObject1.bin"/><Relationship Id="rId10" Type="http://schemas.openxmlformats.org/officeDocument/2006/relationships/image" Target="../media/image5.png"/><Relationship Id="rId4" Type="http://schemas.openxmlformats.org/officeDocument/2006/relationships/image" Target="../media/image6.emf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i="1" dirty="0" smtClean="0"/>
              <a:t>The </a:t>
            </a:r>
            <a:r>
              <a:rPr lang="en-US" sz="4400" i="1" dirty="0" err="1" smtClean="0"/>
              <a:t>IETF</a:t>
            </a:r>
            <a:r>
              <a:rPr lang="en-US" sz="4400" i="1" dirty="0" smtClean="0"/>
              <a:t> Needs You!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IETF</a:t>
            </a:r>
            <a:r>
              <a:rPr lang="en-US" sz="3200" dirty="0" smtClean="0"/>
              <a:t> </a:t>
            </a:r>
            <a:r>
              <a:rPr lang="en-US" sz="3200" dirty="0"/>
              <a:t>Standards Participation</a:t>
            </a:r>
            <a:br>
              <a:rPr lang="en-US" sz="3200" dirty="0"/>
            </a:br>
            <a:r>
              <a:rPr lang="en-US" sz="3200" dirty="0"/>
              <a:t>Invitation </a:t>
            </a:r>
            <a:r>
              <a:rPr lang="en-US" sz="3200" dirty="0" smtClean="0"/>
              <a:t>to the Middle East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>
                <a:hlinkClick r:id="rId3"/>
              </a:rPr>
              <a:t>www.ietf.org</a:t>
            </a:r>
            <a:endParaRPr lang="en-US" sz="3200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3931494"/>
            <a:ext cx="8208912" cy="1945778"/>
          </a:xfrm>
        </p:spPr>
        <p:txBody>
          <a:bodyPr/>
          <a:lstStyle/>
          <a:p>
            <a:pPr algn="l">
              <a:defRPr/>
            </a:pPr>
            <a:r>
              <a:rPr lang="en-US" sz="2400" dirty="0" smtClean="0"/>
              <a:t>Moustafa Kattan, Cisco, mkattan@cisco.com</a:t>
            </a:r>
          </a:p>
          <a:p>
            <a:pPr algn="l">
              <a:defRPr/>
            </a:pPr>
            <a:r>
              <a:rPr lang="en-US" sz="2400" dirty="0" smtClean="0"/>
              <a:t>Osama I. Al-Dosary, </a:t>
            </a:r>
            <a:r>
              <a:rPr lang="en-US" sz="2400" dirty="0" err="1" smtClean="0"/>
              <a:t>Solyton</a:t>
            </a:r>
            <a:r>
              <a:rPr lang="en-US" sz="2400" dirty="0" smtClean="0"/>
              <a:t>, dosary@solyton.com</a:t>
            </a:r>
          </a:p>
          <a:p>
            <a:pPr>
              <a:defRPr/>
            </a:pPr>
            <a:r>
              <a:rPr lang="en-US" sz="2400" dirty="0" smtClean="0"/>
              <a:t>March, 2013</a:t>
            </a:r>
          </a:p>
        </p:txBody>
      </p:sp>
      <p:pic>
        <p:nvPicPr>
          <p:cNvPr id="5" name="Picture 2" descr="C:\Users\mkattan\Desktop\ietflogotran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229200"/>
            <a:ext cx="2736304" cy="1600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58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413B4-4E3C-44EE-99E1-327865AC66F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6867525" cy="6381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7504" y="-99392"/>
            <a:ext cx="8856984" cy="646953"/>
          </a:xfrm>
        </p:spPr>
        <p:txBody>
          <a:bodyPr/>
          <a:lstStyle/>
          <a:p>
            <a:r>
              <a:rPr lang="en-US" sz="3600" dirty="0" smtClean="0"/>
              <a:t>WG </a:t>
            </a:r>
            <a:r>
              <a:rPr lang="en-US" sz="3600" dirty="0" err="1" smtClean="0"/>
              <a:t>DocumentExample</a:t>
            </a:r>
            <a:r>
              <a:rPr lang="en-US" sz="3600" dirty="0" smtClean="0"/>
              <a:t>: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3290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7504" y="7887"/>
            <a:ext cx="8856984" cy="646953"/>
          </a:xfrm>
        </p:spPr>
        <p:txBody>
          <a:bodyPr/>
          <a:lstStyle/>
          <a:p>
            <a:r>
              <a:rPr lang="en-US" sz="3600" dirty="0"/>
              <a:t>RFC </a:t>
            </a:r>
            <a:r>
              <a:rPr lang="en-US" sz="3600" dirty="0" smtClean="0"/>
              <a:t>Example: WSON with Impairment</a:t>
            </a:r>
            <a:endParaRPr lang="en-US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52" y="548680"/>
            <a:ext cx="762000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564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58200" cy="762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Additional List of CCAMP Drafts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246712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WSON</a:t>
            </a:r>
            <a:r>
              <a:rPr lang="en-US" dirty="0"/>
              <a:t> (Wavelength Switched Optical Network) with Optical Impairments</a:t>
            </a:r>
          </a:p>
          <a:p>
            <a:pPr lvl="1">
              <a:defRPr/>
            </a:pP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tools.ietf.org/html/draft-martinelli-ccamp-wson-iv-info-01</a:t>
            </a:r>
            <a:endParaRPr lang="en-US" sz="1800" dirty="0" smtClean="0"/>
          </a:p>
          <a:p>
            <a:pPr lvl="1">
              <a:defRPr/>
            </a:pPr>
            <a:r>
              <a:rPr lang="en-US" sz="1800" dirty="0" smtClean="0">
                <a:hlinkClick r:id="rId3"/>
              </a:rPr>
              <a:t>http</a:t>
            </a:r>
            <a:r>
              <a:rPr lang="en-US" sz="1800" dirty="0">
                <a:hlinkClick r:id="rId3"/>
              </a:rPr>
              <a:t>://</a:t>
            </a:r>
            <a:r>
              <a:rPr lang="en-US" sz="1800" dirty="0" smtClean="0">
                <a:hlinkClick r:id="rId3"/>
              </a:rPr>
              <a:t>tools.ietf.org/html/draft-martinelli-ccamp-wson-iv-encode-01</a:t>
            </a:r>
            <a:endParaRPr lang="en-US" sz="1800" dirty="0" smtClean="0"/>
          </a:p>
          <a:p>
            <a:pPr lvl="1">
              <a:defRPr/>
            </a:pPr>
            <a:r>
              <a:rPr lang="en-US" sz="1800" dirty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tools.ietf.org/pdf/draft-kattan-wson-property-01.pdf</a:t>
            </a:r>
            <a:endParaRPr lang="en-US" sz="1800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WSON </a:t>
            </a:r>
            <a:r>
              <a:rPr lang="en-US" dirty="0"/>
              <a:t>MIBS</a:t>
            </a:r>
          </a:p>
          <a:p>
            <a:pPr lvl="1">
              <a:defRPr/>
            </a:pPr>
            <a:r>
              <a:rPr lang="en-US" sz="1800" dirty="0">
                <a:hlinkClick r:id="rId5"/>
              </a:rPr>
              <a:t>http://</a:t>
            </a:r>
            <a:r>
              <a:rPr lang="en-US" sz="1800" dirty="0" smtClean="0">
                <a:hlinkClick r:id="rId5"/>
              </a:rPr>
              <a:t>tools.ietf.org/id/draft-gmggm-ccamp-gencons-snmp-mib-00.txt</a:t>
            </a:r>
            <a:endParaRPr lang="en-US" sz="1800" dirty="0"/>
          </a:p>
          <a:p>
            <a:pPr lvl="1">
              <a:defRPr/>
            </a:pPr>
            <a:r>
              <a:rPr lang="en-US" sz="1800" dirty="0">
                <a:hlinkClick r:id="rId6"/>
              </a:rPr>
              <a:t>http://</a:t>
            </a:r>
            <a:r>
              <a:rPr lang="en-US" sz="1800" dirty="0" smtClean="0">
                <a:hlinkClick r:id="rId6"/>
              </a:rPr>
              <a:t>tools.ietf.org/id/draft-gmggm-ccamp-wson-snmp-mib-00.txt</a:t>
            </a:r>
            <a:r>
              <a:rPr lang="en-US" sz="1800" dirty="0"/>
              <a:t> 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err="1" smtClean="0"/>
              <a:t>FlexGrids</a:t>
            </a:r>
            <a:endParaRPr lang="en-US" dirty="0"/>
          </a:p>
          <a:p>
            <a:pPr lvl="1">
              <a:defRPr/>
            </a:pPr>
            <a:r>
              <a:rPr lang="en-US" sz="1800" dirty="0">
                <a:hlinkClick r:id="rId7"/>
              </a:rPr>
              <a:t>http</a:t>
            </a:r>
            <a:r>
              <a:rPr lang="en-US" sz="1800">
                <a:hlinkClick r:id="rId7"/>
              </a:rPr>
              <a:t>://</a:t>
            </a:r>
            <a:r>
              <a:rPr lang="en-US" sz="1800" smtClean="0">
                <a:hlinkClick r:id="rId7"/>
              </a:rPr>
              <a:t>tools.ietf.org/html/draft-ogrcetal-ccamp-flexi-grid-fwk-02</a:t>
            </a:r>
            <a:endParaRPr lang="en-US" sz="1800" smtClean="0"/>
          </a:p>
          <a:p>
            <a:pPr lvl="1">
              <a:defRPr/>
            </a:pPr>
            <a:endParaRPr lang="en-US" u="sng" dirty="0" smtClean="0"/>
          </a:p>
        </p:txBody>
      </p:sp>
    </p:spTree>
    <p:extLst>
      <p:ext uri="{BB962C8B-B14F-4D97-AF65-F5344CB8AC3E}">
        <p14:creationId xmlns:p14="http://schemas.microsoft.com/office/powerpoint/2010/main" val="24267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Participate?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6216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Help better represent our region in the global community.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Contribute to continuous development of the Internet.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Help influence the future of the Internet based on regional needs.</a:t>
            </a:r>
          </a:p>
          <a:p>
            <a:pPr>
              <a:defRPr/>
            </a:pP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Be part of the innovation and thought leadership, and part of history.</a:t>
            </a:r>
            <a:endParaRPr lang="en-US" sz="2400" dirty="0"/>
          </a:p>
        </p:txBody>
      </p:sp>
      <p:pic>
        <p:nvPicPr>
          <p:cNvPr id="7" name="Picture 2" descr="C:\Users\mkattan\Desktop\ietflogotra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621830" cy="86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8" y="86779"/>
            <a:ext cx="8856984" cy="1139825"/>
          </a:xfrm>
        </p:spPr>
        <p:txBody>
          <a:bodyPr/>
          <a:lstStyle/>
          <a:p>
            <a:pPr>
              <a:defRPr/>
            </a:pPr>
            <a:r>
              <a:rPr lang="en-US" sz="3200" dirty="0" smtClean="0"/>
              <a:t>Call to </a:t>
            </a:r>
            <a:r>
              <a:rPr lang="en-US" sz="3200" dirty="0" err="1" smtClean="0"/>
              <a:t>Action:</a:t>
            </a:r>
            <a:r>
              <a:rPr lang="en-US" sz="3200" i="1" dirty="0" err="1" smtClean="0"/>
              <a:t>Join</a:t>
            </a:r>
            <a:r>
              <a:rPr lang="en-US" sz="3200" i="1" dirty="0" smtClean="0"/>
              <a:t> an IETF WG now!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176464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The </a:t>
            </a:r>
            <a:r>
              <a:rPr lang="en-US" sz="2400" dirty="0" err="1"/>
              <a:t>IETF</a:t>
            </a:r>
            <a:r>
              <a:rPr lang="en-US" sz="2400" dirty="0"/>
              <a:t> is completely open to newcomers. </a:t>
            </a:r>
          </a:p>
          <a:p>
            <a:pPr>
              <a:defRPr/>
            </a:pPr>
            <a:r>
              <a:rPr lang="en-US" sz="2400" dirty="0"/>
              <a:t>There is no formal </a:t>
            </a:r>
            <a:r>
              <a:rPr lang="en-US" sz="2400" dirty="0" smtClean="0"/>
              <a:t>membership.</a:t>
            </a:r>
            <a:endParaRPr lang="en-US" sz="2400" dirty="0"/>
          </a:p>
          <a:p>
            <a:pPr>
              <a:defRPr/>
            </a:pPr>
            <a:r>
              <a:rPr lang="en-US" sz="2400" dirty="0" smtClean="0"/>
              <a:t>Meeting attendance is optional ($</a:t>
            </a:r>
            <a:r>
              <a:rPr lang="en-US" sz="2400" dirty="0"/>
              <a:t>650 </a:t>
            </a:r>
            <a:r>
              <a:rPr lang="en-US" sz="2400" dirty="0" smtClean="0"/>
              <a:t>entrance)</a:t>
            </a:r>
          </a:p>
          <a:p>
            <a:pPr>
              <a:defRPr/>
            </a:pPr>
            <a:r>
              <a:rPr lang="en-US" sz="2400" dirty="0" smtClean="0"/>
              <a:t>Every </a:t>
            </a:r>
            <a:r>
              <a:rPr lang="en-US" sz="2400" dirty="0"/>
              <a:t>WG has a dedicated mailing list, and that's </a:t>
            </a:r>
            <a:r>
              <a:rPr lang="en-US" sz="2400" dirty="0" smtClean="0"/>
              <a:t>where </a:t>
            </a:r>
            <a:r>
              <a:rPr lang="en-US" sz="2400" b="1" dirty="0" smtClean="0"/>
              <a:t>proposals </a:t>
            </a:r>
            <a:r>
              <a:rPr lang="en-US" sz="2400" b="1" dirty="0"/>
              <a:t>are made and </a:t>
            </a:r>
            <a:r>
              <a:rPr lang="en-US" sz="2400" b="1" dirty="0" smtClean="0"/>
              <a:t>discussed, </a:t>
            </a:r>
            <a:r>
              <a:rPr lang="en-US" sz="2400" dirty="0" smtClean="0"/>
              <a:t>and </a:t>
            </a:r>
            <a:r>
              <a:rPr lang="en-US" sz="2400" b="1" dirty="0" smtClean="0"/>
              <a:t>where </a:t>
            </a:r>
            <a:r>
              <a:rPr lang="en-US" sz="2400" b="1" dirty="0"/>
              <a:t>consensus is established</a:t>
            </a:r>
            <a:r>
              <a:rPr lang="en-US" sz="2400" dirty="0"/>
              <a:t>. </a:t>
            </a:r>
            <a:endParaRPr lang="en-US" sz="2400" dirty="0" smtClean="0"/>
          </a:p>
          <a:p>
            <a:pPr>
              <a:defRPr/>
            </a:pPr>
            <a:r>
              <a:rPr lang="en-US" sz="2400" dirty="0" smtClean="0"/>
              <a:t>To START: Decide </a:t>
            </a:r>
            <a:r>
              <a:rPr lang="en-US" sz="2400" dirty="0"/>
              <a:t>on one or two (not more!) </a:t>
            </a:r>
            <a:r>
              <a:rPr lang="en-US" sz="2400" dirty="0" err="1"/>
              <a:t>WGs</a:t>
            </a:r>
            <a:r>
              <a:rPr lang="en-US" sz="2400" dirty="0"/>
              <a:t> whose topics are interesting to you, and join their mailing lists. </a:t>
            </a:r>
          </a:p>
          <a:p>
            <a:pPr marL="0" indent="0">
              <a:buNone/>
              <a:defRPr/>
            </a:pPr>
            <a:endParaRPr lang="en-US" sz="2400" dirty="0"/>
          </a:p>
        </p:txBody>
      </p:sp>
      <p:pic>
        <p:nvPicPr>
          <p:cNvPr id="4" name="Picture 2" descr="C:\Users\mkattan\Desktop\ietflogotran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4396" y="116632"/>
            <a:ext cx="2029754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79512" y="1052736"/>
            <a:ext cx="8643118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p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" charset="2"/>
              <a:buChar char="§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sz="2400" dirty="0" smtClean="0"/>
              <a:t>Next Meeting: IETF-87 Berlin, July 2013</a:t>
            </a:r>
          </a:p>
          <a:p>
            <a:pPr marL="0" indent="0" eaLnBrk="1" hangingPunct="1">
              <a:buNone/>
            </a:pPr>
            <a:r>
              <a:rPr lang="en-US" sz="2400" dirty="0" smtClean="0">
                <a:hlinkClick r:id="rId4"/>
              </a:rPr>
              <a:t>http://www.ietf.org/meeting/upcoming.html</a:t>
            </a:r>
            <a:endParaRPr lang="en-US" sz="2400" dirty="0" smtClean="0"/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4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ea typeface="ＭＳ Ｐゴシック" pitchFamily="34" charset="-128"/>
              </a:rPr>
              <a:t>Questions?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010400" y="6524625"/>
            <a:ext cx="2133600" cy="3603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B81921F2-265D-47F0-A259-BEB127796018}" type="slidenum">
              <a:rPr lang="en-US" sz="1000" b="0">
                <a:latin typeface="Verdana" pitchFamily="34" charset="0"/>
              </a:rPr>
              <a:pPr/>
              <a:t>15</a:t>
            </a:fld>
            <a:endParaRPr lang="en-US" sz="1000" b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504" y="272951"/>
            <a:ext cx="8229600" cy="1139825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Internet Engineering Task Force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3139"/>
            <a:ext cx="8229600" cy="471814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Develops and promotes IP related standards. </a:t>
            </a:r>
            <a:endParaRPr lang="en-US" dirty="0"/>
          </a:p>
          <a:p>
            <a:pPr>
              <a:defRPr/>
            </a:pPr>
            <a:r>
              <a:rPr lang="en-US" dirty="0" smtClean="0"/>
              <a:t>Doesn’t standardize </a:t>
            </a:r>
            <a:r>
              <a:rPr lang="en-US" dirty="0"/>
              <a:t>transmission </a:t>
            </a:r>
            <a:r>
              <a:rPr lang="en-US" dirty="0" smtClean="0"/>
              <a:t>hardware. Organizations </a:t>
            </a:r>
            <a:r>
              <a:rPr lang="en-US" dirty="0"/>
              <a:t>like the IEEE and the ITU </a:t>
            </a:r>
            <a:r>
              <a:rPr lang="en-US" dirty="0" smtClean="0"/>
              <a:t>do. </a:t>
            </a:r>
          </a:p>
          <a:p>
            <a:pPr lvl="1">
              <a:defRPr/>
            </a:pPr>
            <a:r>
              <a:rPr lang="en-US" dirty="0" smtClean="0"/>
              <a:t>Example </a:t>
            </a:r>
            <a:r>
              <a:rPr lang="en-US" dirty="0" smtClean="0"/>
              <a:t>standards are numerous and range from routing protocols such as </a:t>
            </a:r>
            <a:r>
              <a:rPr lang="en-US" dirty="0" err="1" smtClean="0"/>
              <a:t>bgp</a:t>
            </a:r>
            <a:r>
              <a:rPr lang="en-US" dirty="0" smtClean="0"/>
              <a:t>, </a:t>
            </a:r>
            <a:r>
              <a:rPr lang="en-US" dirty="0"/>
              <a:t>rip</a:t>
            </a:r>
            <a:r>
              <a:rPr lang="en-US" dirty="0" smtClean="0"/>
              <a:t>, </a:t>
            </a:r>
            <a:r>
              <a:rPr lang="en-US" dirty="0" err="1"/>
              <a:t>nat</a:t>
            </a:r>
            <a:r>
              <a:rPr lang="en-US" dirty="0" smtClean="0"/>
              <a:t>,, </a:t>
            </a:r>
            <a:r>
              <a:rPr lang="en-US" dirty="0" err="1"/>
              <a:t>ipsec</a:t>
            </a:r>
            <a:r>
              <a:rPr lang="en-US" dirty="0" smtClean="0"/>
              <a:t>, </a:t>
            </a:r>
            <a:r>
              <a:rPr lang="en-US" dirty="0" err="1" smtClean="0"/>
              <a:t>snmp</a:t>
            </a:r>
            <a:r>
              <a:rPr lang="en-US" dirty="0" smtClean="0"/>
              <a:t>, etc. to general application level protocols like http, pop, </a:t>
            </a:r>
            <a:r>
              <a:rPr lang="en-US" dirty="0" err="1" smtClean="0"/>
              <a:t>smtp</a:t>
            </a:r>
            <a:r>
              <a:rPr lang="en-US" dirty="0" smtClean="0"/>
              <a:t>, telnet, </a:t>
            </a:r>
            <a:r>
              <a:rPr lang="en-US" dirty="0" err="1" smtClean="0"/>
              <a:t>dns</a:t>
            </a:r>
            <a:r>
              <a:rPr lang="en-US" dirty="0" smtClean="0"/>
              <a:t>, etc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dirty="0"/>
              <a:t>The IETF however does liaison work with both and other bodies when needed. </a:t>
            </a:r>
          </a:p>
          <a:p>
            <a:pPr lvl="1">
              <a:defRPr/>
            </a:pPr>
            <a:endParaRPr lang="en-US" dirty="0" smtClean="0"/>
          </a:p>
        </p:txBody>
      </p:sp>
      <p:pic>
        <p:nvPicPr>
          <p:cNvPr id="4100" name="Picture 2" descr="C:\Users\mkattan\Desktop\ietflogotra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500" y="0"/>
            <a:ext cx="1333500" cy="70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35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467618" y="260648"/>
            <a:ext cx="8893175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IETF – ITU-T Liaison Work</a:t>
            </a:r>
            <a:endParaRPr lang="en-US" sz="2400" dirty="0" smtClean="0"/>
          </a:p>
        </p:txBody>
      </p:sp>
      <p:pic>
        <p:nvPicPr>
          <p:cNvPr id="5123" name="Picture 3" descr="j0262028"/>
          <p:cNvPicPr>
            <a:picLocks noChangeAspect="1" noChangeArrowheads="1"/>
          </p:cNvPicPr>
          <p:nvPr/>
        </p:nvPicPr>
        <p:blipFill>
          <a:blip r:embed="rId4">
            <a:lum bright="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079500"/>
            <a:ext cx="7496175" cy="448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2213" name="AutoShape 5"/>
          <p:cNvSpPr>
            <a:spLocks noChangeArrowheads="1"/>
          </p:cNvSpPr>
          <p:nvPr/>
        </p:nvSpPr>
        <p:spPr bwMode="auto">
          <a:xfrm>
            <a:off x="4642578" y="1196603"/>
            <a:ext cx="4177894" cy="2736453"/>
          </a:xfrm>
          <a:prstGeom prst="flowChartAlternateProcess">
            <a:avLst/>
          </a:prstGeom>
          <a:gradFill rotWithShape="0">
            <a:gsLst>
              <a:gs pos="0">
                <a:srgbClr val="CCECFF"/>
              </a:gs>
              <a:gs pos="100000">
                <a:srgbClr val="CCECFF">
                  <a:gamma/>
                  <a:shade val="94118"/>
                  <a:invGamma/>
                </a:srgbClr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>
            <a:outerShdw dist="17961" dir="2700000" algn="ctr" rotWithShape="0">
              <a:schemeClr val="bg1"/>
            </a:outerShdw>
          </a:effectLst>
        </p:spPr>
        <p:txBody>
          <a:bodyPr wrap="none" anchor="ctr"/>
          <a:lstStyle/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Monotype Corsiva" pitchFamily="66" charset="0"/>
              </a:rPr>
              <a:t>Charter</a:t>
            </a:r>
            <a:r>
              <a:rPr lang="en-US" sz="2400" dirty="0">
                <a:latin typeface="Monotype Corsiva" pitchFamily="66" charset="0"/>
              </a:rPr>
              <a:t>: Global Telecom </a:t>
            </a:r>
            <a:endParaRPr lang="en-US" sz="2400" dirty="0" smtClean="0">
              <a:latin typeface="Monotype Corsiva" pitchFamily="66" charset="0"/>
            </a:endParaRPr>
          </a:p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Monotype Corsiva" pitchFamily="66" charset="0"/>
              </a:rPr>
              <a:t>Architecture </a:t>
            </a:r>
            <a:r>
              <a:rPr lang="en-US" sz="2400" dirty="0">
                <a:latin typeface="Monotype Corsiva" pitchFamily="66" charset="0"/>
              </a:rPr>
              <a:t>and </a:t>
            </a:r>
          </a:p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Monotype Corsiva" pitchFamily="66" charset="0"/>
              </a:rPr>
              <a:t>Standards</a:t>
            </a:r>
          </a:p>
          <a:p>
            <a:pPr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latin typeface="+mn-lt"/>
            </a:endParaRPr>
          </a:p>
          <a:p>
            <a:pPr fontAlgn="auto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latin typeface="+mn-lt"/>
            </a:endParaRPr>
          </a:p>
          <a:p>
            <a:pPr fontAlgn="auto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</a:rPr>
              <a:t>Member Organizations: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1600" dirty="0">
                <a:latin typeface="+mn-lt"/>
              </a:rPr>
              <a:t> Global Service Providers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1600" dirty="0" smtClean="0">
                <a:latin typeface="+mn-lt"/>
              </a:rPr>
              <a:t>Telecom </a:t>
            </a:r>
            <a:r>
              <a:rPr lang="en-US" sz="1600" dirty="0">
                <a:latin typeface="+mn-lt"/>
              </a:rPr>
              <a:t>equipment vendors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1600" dirty="0">
                <a:latin typeface="+mn-lt"/>
              </a:rPr>
              <a:t> Governments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latin typeface="+mn-lt"/>
              </a:rPr>
              <a:t> ---</a:t>
            </a:r>
            <a:r>
              <a:rPr lang="en-US" sz="1600" dirty="0" err="1" smtClean="0">
                <a:solidFill>
                  <a:srgbClr val="FF0000"/>
                </a:solidFill>
                <a:latin typeface="+mn-lt"/>
              </a:rPr>
              <a:t>ASON</a:t>
            </a:r>
            <a:endParaRPr lang="en-US" sz="1600" dirty="0">
              <a:latin typeface="+mn-lt"/>
            </a:endParaRPr>
          </a:p>
        </p:txBody>
      </p:sp>
      <p:grpSp>
        <p:nvGrpSpPr>
          <p:cNvPr id="5130" name="Group 6"/>
          <p:cNvGrpSpPr>
            <a:grpSpLocks/>
          </p:cNvGrpSpPr>
          <p:nvPr/>
        </p:nvGrpSpPr>
        <p:grpSpPr bwMode="auto">
          <a:xfrm>
            <a:off x="7596336" y="1234541"/>
            <a:ext cx="948208" cy="970323"/>
            <a:chOff x="2370" y="1412"/>
            <a:chExt cx="631" cy="547"/>
          </a:xfrm>
        </p:grpSpPr>
        <p:graphicFrame>
          <p:nvGraphicFramePr>
            <p:cNvPr id="5131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73518012"/>
                </p:ext>
              </p:extLst>
            </p:nvPr>
          </p:nvGraphicFramePr>
          <p:xfrm>
            <a:off x="2371" y="1683"/>
            <a:ext cx="630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6" name="Photo Editor Photo" r:id="rId5" imgW="1000000" imgH="438095" progId="">
                    <p:embed/>
                  </p:oleObj>
                </mc:Choice>
                <mc:Fallback>
                  <p:oleObj name="Photo Editor Photo" r:id="rId5" imgW="1000000" imgH="438095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white">
                        <a:xfrm>
                          <a:off x="2371" y="1683"/>
                          <a:ext cx="630" cy="2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DDDDDD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1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2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862184"/>
                </p:ext>
              </p:extLst>
            </p:nvPr>
          </p:nvGraphicFramePr>
          <p:xfrm>
            <a:off x="2370" y="1412"/>
            <a:ext cx="630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7" name="Photo Editor Photo" r:id="rId7" imgW="1000000" imgH="438095" progId="">
                    <p:embed/>
                  </p:oleObj>
                </mc:Choice>
                <mc:Fallback>
                  <p:oleObj name="Photo Editor Photo" r:id="rId7" imgW="1000000" imgH="438095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white">
                        <a:xfrm>
                          <a:off x="2370" y="1412"/>
                          <a:ext cx="630" cy="2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DDDDDD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17961" dir="2700000" algn="ctr" rotWithShape="0">
                                  <a:schemeClr val="bg1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24157" y="1196576"/>
            <a:ext cx="4103272" cy="2736480"/>
            <a:chOff x="553" y="2191"/>
            <a:chExt cx="2946" cy="1579"/>
          </a:xfrm>
        </p:grpSpPr>
        <p:sp>
          <p:nvSpPr>
            <p:cNvPr id="222218" name="AutoShape 10"/>
            <p:cNvSpPr>
              <a:spLocks noChangeArrowheads="1"/>
            </p:cNvSpPr>
            <p:nvPr/>
          </p:nvSpPr>
          <p:spPr bwMode="auto">
            <a:xfrm>
              <a:off x="553" y="2213"/>
              <a:ext cx="2946" cy="1557"/>
            </a:xfrm>
            <a:prstGeom prst="flowChartAlternateProcess">
              <a:avLst/>
            </a:prstGeom>
            <a:gradFill rotWithShape="0">
              <a:gsLst>
                <a:gs pos="0">
                  <a:srgbClr val="CCECFF"/>
                </a:gs>
                <a:gs pos="100000">
                  <a:srgbClr val="CCECFF">
                    <a:gamma/>
                    <a:shade val="94118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dist="17961" dir="2700000" algn="ctr" rotWithShape="0">
                <a:schemeClr val="bg1"/>
              </a:outerShdw>
            </a:effectLst>
          </p:spPr>
          <p:txBody>
            <a:bodyPr wrap="none" anchor="ctr"/>
            <a:lstStyle/>
            <a:p>
              <a:pPr fontAlgn="auto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 smtClean="0">
                  <a:latin typeface="Monotype Corsiva" pitchFamily="66" charset="0"/>
                </a:rPr>
                <a:t>Charter</a:t>
              </a:r>
              <a:r>
                <a:rPr lang="en-US" sz="2400" dirty="0">
                  <a:latin typeface="Monotype Corsiva" pitchFamily="66" charset="0"/>
                </a:rPr>
                <a:t>: Evolution of the </a:t>
              </a:r>
            </a:p>
            <a:p>
              <a:pPr fontAlgn="auto">
                <a:lnSpc>
                  <a:spcPct val="85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dirty="0">
                  <a:latin typeface="Monotype Corsiva" pitchFamily="66" charset="0"/>
                </a:rPr>
                <a:t>Internet (IP) Architecture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50" dirty="0">
                  <a:latin typeface="+mn-lt"/>
                </a:rPr>
                <a:t>(MPLS, </a:t>
              </a:r>
              <a:r>
                <a:rPr lang="en-US" sz="1050" dirty="0" smtClean="0">
                  <a:latin typeface="+mn-lt"/>
                </a:rPr>
                <a:t>MPLS-TP, Control Plane)</a:t>
              </a:r>
              <a:endParaRPr lang="en-US" sz="105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50" dirty="0">
                <a:latin typeface="+mn-lt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</a:rPr>
                <a:t>Active Participants: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r>
                <a:rPr lang="en-US" sz="1600" dirty="0">
                  <a:latin typeface="+mn-lt"/>
                </a:rPr>
                <a:t> Service Providers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Tx/>
                <a:buChar char="•"/>
                <a:defRPr/>
              </a:pPr>
              <a:r>
                <a:rPr lang="en-US" sz="1600" dirty="0">
                  <a:latin typeface="+mn-lt"/>
                </a:rPr>
                <a:t> Vendors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latin typeface="+mn-lt"/>
                </a:rPr>
                <a:t>  </a:t>
              </a:r>
              <a:r>
                <a:rPr lang="en-US" sz="1600" dirty="0" smtClean="0">
                  <a:latin typeface="+mn-lt"/>
                </a:rPr>
                <a:t>---</a:t>
              </a:r>
              <a:r>
                <a:rPr lang="en-US" sz="1600" dirty="0" err="1" smtClean="0">
                  <a:solidFill>
                    <a:srgbClr val="FF0000"/>
                  </a:solidFill>
                  <a:latin typeface="+mn-lt"/>
                </a:rPr>
                <a:t>WSON</a:t>
              </a:r>
              <a:endParaRPr lang="en-US" sz="1600" dirty="0">
                <a:latin typeface="+mn-lt"/>
              </a:endParaRPr>
            </a:p>
          </p:txBody>
        </p:sp>
        <p:graphicFrame>
          <p:nvGraphicFramePr>
            <p:cNvPr id="5128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4944454"/>
                </p:ext>
              </p:extLst>
            </p:nvPr>
          </p:nvGraphicFramePr>
          <p:xfrm>
            <a:off x="2581" y="2191"/>
            <a:ext cx="918" cy="5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8" name="Photo Editor Photo" r:id="rId9" imgW="2666667" imgH="1523810" progId="">
                    <p:embed/>
                  </p:oleObj>
                </mc:Choice>
                <mc:Fallback>
                  <p:oleObj name="Photo Editor Photo" r:id="rId9" imgW="2666667" imgH="152381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white">
                        <a:xfrm>
                          <a:off x="2581" y="2191"/>
                          <a:ext cx="918" cy="5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41338" y="4005064"/>
            <a:ext cx="8062912" cy="1976437"/>
          </a:xfrm>
          <a:prstGeom prst="rect">
            <a:avLst/>
          </a:prstGeom>
        </p:spPr>
        <p:txBody>
          <a:bodyPr/>
          <a:lstStyle/>
          <a:p>
            <a:pPr marL="236538" indent="-236538">
              <a:lnSpc>
                <a:spcPct val="95000"/>
              </a:lnSpc>
              <a:spcBef>
                <a:spcPts val="1438"/>
              </a:spcBef>
              <a:buClr>
                <a:schemeClr val="accent2"/>
              </a:buClr>
              <a:defRPr/>
            </a:pPr>
            <a:endParaRPr lang="en-US" dirty="0">
              <a:latin typeface="Arial" pitchFamily="34" charset="0"/>
              <a:cs typeface="ＭＳ Ｐゴシック" charset="-128"/>
            </a:endParaRPr>
          </a:p>
          <a:p>
            <a:pPr>
              <a:lnSpc>
                <a:spcPct val="95000"/>
              </a:lnSpc>
              <a:spcBef>
                <a:spcPts val="1438"/>
              </a:spcBef>
              <a:buClr>
                <a:schemeClr val="accent2"/>
              </a:buClr>
              <a:defRPr/>
            </a:pPr>
            <a:r>
              <a:rPr lang="en-US" dirty="0">
                <a:latin typeface="Arial" pitchFamily="34" charset="0"/>
                <a:cs typeface="ＭＳ Ｐゴシック" charset="-128"/>
              </a:rPr>
              <a:t>    WSON </a:t>
            </a:r>
            <a:r>
              <a:rPr lang="en-US" dirty="0">
                <a:latin typeface="+mn-lt"/>
                <a:cs typeface="ＭＳ Ｐゴシック" charset="-128"/>
              </a:rPr>
              <a:t>Optical Impairment Aware Work Group:</a:t>
            </a:r>
          </a:p>
          <a:p>
            <a:pPr marL="693738" lvl="1" indent="-236538">
              <a:lnSpc>
                <a:spcPct val="95000"/>
              </a:lnSpc>
              <a:spcBef>
                <a:spcPts val="1438"/>
              </a:spcBef>
              <a:buClr>
                <a:schemeClr val="accent2"/>
              </a:buClr>
              <a:defRPr/>
            </a:pPr>
            <a:r>
              <a:rPr lang="en-US" dirty="0">
                <a:latin typeface="Arial" pitchFamily="34" charset="0"/>
                <a:cs typeface="ＭＳ Ｐゴシック" charset="-128"/>
                <a:hlinkClick r:id="rId11"/>
              </a:rPr>
              <a:t>http://tools.ietf.org/html/rfc6566</a:t>
            </a:r>
            <a:endParaRPr lang="en-US" dirty="0">
              <a:latin typeface="Arial" pitchFamily="34" charset="0"/>
              <a:cs typeface="ＭＳ Ｐゴシック" charset="-128"/>
            </a:endParaRPr>
          </a:p>
          <a:p>
            <a:pPr marL="693738" lvl="1" indent="-236538">
              <a:lnSpc>
                <a:spcPct val="95000"/>
              </a:lnSpc>
              <a:spcBef>
                <a:spcPts val="1438"/>
              </a:spcBef>
              <a:buClr>
                <a:schemeClr val="accent2"/>
              </a:buClr>
              <a:defRPr/>
            </a:pPr>
            <a:r>
              <a:rPr lang="en-US" dirty="0"/>
              <a:t>Based on ITU-T impairment parameters G.680</a:t>
            </a:r>
          </a:p>
          <a:p>
            <a:pPr marL="693738" lvl="1" indent="-236538">
              <a:lnSpc>
                <a:spcPct val="95000"/>
              </a:lnSpc>
              <a:spcBef>
                <a:spcPts val="1438"/>
              </a:spcBef>
              <a:buClr>
                <a:schemeClr val="accent2"/>
              </a:buClr>
              <a:defRPr/>
            </a:pPr>
            <a:endParaRPr lang="en-US" dirty="0">
              <a:latin typeface="Arial" pitchFamily="34" charset="0"/>
              <a:cs typeface="ＭＳ Ｐゴシック" charset="-128"/>
            </a:endParaRPr>
          </a:p>
          <a:p>
            <a:pPr marL="236538" indent="-236538">
              <a:lnSpc>
                <a:spcPct val="95000"/>
              </a:lnSpc>
              <a:spcBef>
                <a:spcPts val="1438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endParaRPr lang="en-US" dirty="0">
              <a:latin typeface="+mn-lt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3213443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IETF Standardization Model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 smtClean="0"/>
              <a:t>“</a:t>
            </a:r>
            <a:r>
              <a:rPr lang="en-US" altLang="ja-JP" dirty="0" smtClean="0"/>
              <a:t>a loosely organized group of people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… define protocol specifications, usage and implementations.</a:t>
            </a:r>
          </a:p>
          <a:p>
            <a:pPr>
              <a:defRPr/>
            </a:pPr>
            <a:r>
              <a:rPr lang="en-US" dirty="0" smtClean="0"/>
              <a:t>Decisions based on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rough consensus</a:t>
            </a:r>
            <a:r>
              <a:rPr lang="ja-JP" altLang="en-US" dirty="0" smtClean="0"/>
              <a:t>”</a:t>
            </a:r>
            <a:r>
              <a:rPr lang="en-US" altLang="ja-JP" dirty="0" smtClean="0"/>
              <a:t>: raising hands in the room &amp; explicit questions on the mailing lists</a:t>
            </a:r>
          </a:p>
          <a:p>
            <a:pPr>
              <a:defRPr/>
            </a:pPr>
            <a:r>
              <a:rPr lang="en-US" dirty="0"/>
              <a:t>Anyone can show up and pose questions or comments. </a:t>
            </a:r>
          </a:p>
          <a:p>
            <a:pPr>
              <a:defRPr/>
            </a:pPr>
            <a:r>
              <a:rPr lang="en-US" dirty="0" smtClean="0"/>
              <a:t>There </a:t>
            </a:r>
            <a:r>
              <a:rPr lang="en-US" dirty="0"/>
              <a:t>are only individual contributions (not companies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6147" name="Picture 2" descr="C:\Users\mkattan\Desktop\ietflogotra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621830" cy="86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35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624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IETF</a:t>
            </a:r>
            <a:r>
              <a:rPr lang="en-US" sz="4000" dirty="0"/>
              <a:t> </a:t>
            </a:r>
            <a:r>
              <a:rPr lang="en-US" sz="4000" dirty="0" smtClean="0"/>
              <a:t>Organization</a:t>
            </a:r>
            <a:br>
              <a:rPr lang="en-US" sz="4000" dirty="0" smtClean="0"/>
            </a:br>
            <a:r>
              <a:rPr lang="en-US" sz="4000" dirty="0" smtClean="0"/>
              <a:t>Areas &amp; </a:t>
            </a:r>
            <a:r>
              <a:rPr lang="en-US" sz="3600" i="1" dirty="0" smtClean="0"/>
              <a:t>WGs (Working Groups)</a:t>
            </a:r>
            <a:endParaRPr lang="en-US" sz="4000" i="1" dirty="0" smtClean="0"/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84784"/>
            <a:ext cx="8894638" cy="4896544"/>
          </a:xfrm>
        </p:spPr>
        <p:txBody>
          <a:bodyPr/>
          <a:lstStyle/>
          <a:p>
            <a:pPr>
              <a:lnSpc>
                <a:spcPct val="85000"/>
              </a:lnSpc>
              <a:defRPr/>
            </a:pPr>
            <a:r>
              <a:rPr lang="en-US" dirty="0" smtClean="0"/>
              <a:t>Its organized into many Areas lead by an Area Director.</a:t>
            </a:r>
          </a:p>
          <a:p>
            <a:pPr>
              <a:lnSpc>
                <a:spcPct val="85000"/>
              </a:lnSpc>
              <a:defRPr/>
            </a:pPr>
            <a:endParaRPr lang="en-US" dirty="0" smtClean="0"/>
          </a:p>
          <a:p>
            <a:pPr>
              <a:lnSpc>
                <a:spcPct val="85000"/>
              </a:lnSpc>
              <a:defRPr/>
            </a:pPr>
            <a:r>
              <a:rPr lang="en-US" dirty="0" smtClean="0"/>
              <a:t>There are 8 Areas &amp; each Area is subdivided into multiple Working Groups (WG).</a:t>
            </a:r>
          </a:p>
          <a:p>
            <a:pPr>
              <a:lnSpc>
                <a:spcPct val="85000"/>
              </a:lnSpc>
              <a:defRPr/>
            </a:pPr>
            <a:endParaRPr lang="en-US" dirty="0" smtClean="0"/>
          </a:p>
          <a:p>
            <a:pPr>
              <a:lnSpc>
                <a:spcPct val="85000"/>
              </a:lnSpc>
              <a:defRPr/>
            </a:pPr>
            <a:r>
              <a:rPr lang="en-US" dirty="0" smtClean="0"/>
              <a:t>There are over 100WGs. Each WG  has a charter and disbands once work is complete. </a:t>
            </a:r>
          </a:p>
          <a:p>
            <a:pPr>
              <a:lnSpc>
                <a:spcPct val="85000"/>
              </a:lnSpc>
              <a:defRPr/>
            </a:pPr>
            <a:endParaRPr lang="en-US" dirty="0" smtClean="0"/>
          </a:p>
          <a:p>
            <a:pPr>
              <a:lnSpc>
                <a:spcPct val="85000"/>
              </a:lnSpc>
              <a:defRPr/>
            </a:pPr>
            <a:r>
              <a:rPr lang="en-US" dirty="0" smtClean="0"/>
              <a:t>The WGs are divided into several Subject Matter Areas</a:t>
            </a:r>
          </a:p>
        </p:txBody>
      </p:sp>
      <p:pic>
        <p:nvPicPr>
          <p:cNvPr id="4" name="Picture 2" descr="C:\Users\mkattan\Desktop\ietflogotran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16632"/>
            <a:ext cx="1621830" cy="863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650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IETF</a:t>
            </a:r>
            <a:r>
              <a:rPr lang="en-US" dirty="0" smtClean="0"/>
              <a:t> Organization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8710"/>
              </p:ext>
            </p:extLst>
          </p:nvPr>
        </p:nvGraphicFramePr>
        <p:xfrm>
          <a:off x="323528" y="620688"/>
          <a:ext cx="8410128" cy="5654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10FA-AB2E-4208-9B47-7480D42BDE5D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75856" y="134076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smtClean="0"/>
              <a:t>Area</a:t>
            </a:r>
            <a:endParaRPr lang="en-US" sz="3600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5868144" y="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 err="1" smtClean="0"/>
              <a:t>WG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417563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838200"/>
          </a:xfrm>
        </p:spPr>
        <p:txBody>
          <a:bodyPr/>
          <a:lstStyle/>
          <a:p>
            <a:r>
              <a:rPr lang="en-US" sz="3200" dirty="0" smtClean="0"/>
              <a:t>E.g.: Routing Area Active Working Groups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 smtClean="0"/>
              <a:t>ccamp</a:t>
            </a:r>
            <a:r>
              <a:rPr lang="en-US" sz="2200" b="1" dirty="0" smtClean="0"/>
              <a:t> 	Common Control and Measurement Plane </a:t>
            </a:r>
          </a:p>
          <a:p>
            <a:pPr marL="0" indent="0">
              <a:buNone/>
            </a:pPr>
            <a:r>
              <a:rPr lang="en-US" sz="2200" b="1" dirty="0" err="1" smtClean="0"/>
              <a:t>pce</a:t>
            </a:r>
            <a:r>
              <a:rPr lang="en-US" sz="2200" b="1" dirty="0" smtClean="0"/>
              <a:t> 		Path Computation </a:t>
            </a:r>
            <a:r>
              <a:rPr lang="en-US" sz="2200" b="1" dirty="0"/>
              <a:t>Element </a:t>
            </a:r>
          </a:p>
          <a:p>
            <a:pPr marL="0" indent="0">
              <a:buNone/>
            </a:pPr>
            <a:r>
              <a:rPr lang="en-US" sz="2200" b="1" dirty="0" err="1"/>
              <a:t>mpls</a:t>
            </a:r>
            <a:r>
              <a:rPr lang="en-US" sz="2200" b="1" dirty="0"/>
              <a:t> 	</a:t>
            </a:r>
            <a:r>
              <a:rPr lang="en-US" sz="2200" b="1" dirty="0" smtClean="0"/>
              <a:t>	Multiprotocol </a:t>
            </a:r>
            <a:r>
              <a:rPr lang="en-US" sz="2200" b="1" dirty="0"/>
              <a:t>Label Switching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err="1" smtClean="0"/>
              <a:t>bfd</a:t>
            </a:r>
            <a:r>
              <a:rPr lang="en-US" sz="2200" b="1" dirty="0" smtClean="0"/>
              <a:t> 		Bidirectional Forwarding Detection </a:t>
            </a:r>
          </a:p>
          <a:p>
            <a:pPr marL="0" indent="0">
              <a:buNone/>
            </a:pPr>
            <a:r>
              <a:rPr lang="en-US" sz="2200" b="1" dirty="0" err="1" smtClean="0"/>
              <a:t>isis</a:t>
            </a:r>
            <a:r>
              <a:rPr lang="en-US" sz="2200" b="1" dirty="0" smtClean="0"/>
              <a:t> 		IS-IS for IP Internets </a:t>
            </a:r>
          </a:p>
          <a:p>
            <a:pPr marL="0" indent="0">
              <a:buNone/>
            </a:pPr>
            <a:r>
              <a:rPr lang="en-US" sz="2200" b="1" dirty="0" err="1" smtClean="0"/>
              <a:t>karp</a:t>
            </a:r>
            <a:r>
              <a:rPr lang="en-US" sz="2200" b="1" dirty="0" smtClean="0"/>
              <a:t> 		Keying and Authentication for Routing</a:t>
            </a:r>
          </a:p>
          <a:p>
            <a:pPr marL="0" indent="0">
              <a:buNone/>
            </a:pPr>
            <a:r>
              <a:rPr lang="en-US" sz="2200" b="1" dirty="0" err="1" smtClean="0"/>
              <a:t>l2vpn</a:t>
            </a:r>
            <a:r>
              <a:rPr lang="en-US" sz="2200" b="1" dirty="0" smtClean="0"/>
              <a:t> 	Layer 2 Virtual Private Networks </a:t>
            </a:r>
          </a:p>
          <a:p>
            <a:pPr marL="0" indent="0">
              <a:buNone/>
            </a:pPr>
            <a:r>
              <a:rPr lang="en-US" sz="2200" b="1" dirty="0" err="1" smtClean="0"/>
              <a:t>l3vpn</a:t>
            </a:r>
            <a:r>
              <a:rPr lang="en-US" sz="2200" b="1" dirty="0" smtClean="0"/>
              <a:t> 	Layer 3 Virtual Private Networks </a:t>
            </a:r>
          </a:p>
          <a:p>
            <a:pPr marL="0" indent="0">
              <a:buNone/>
            </a:pPr>
            <a:r>
              <a:rPr lang="en-US" sz="2200" b="1" dirty="0" err="1" smtClean="0"/>
              <a:t>manet</a:t>
            </a:r>
            <a:r>
              <a:rPr lang="en-US" sz="2200" b="1" dirty="0" smtClean="0"/>
              <a:t> 	Mobile Ad-hoc Networks </a:t>
            </a:r>
          </a:p>
          <a:p>
            <a:pPr marL="0" indent="0">
              <a:buNone/>
            </a:pPr>
            <a:r>
              <a:rPr lang="en-US" sz="2200" b="1" dirty="0" err="1" smtClean="0"/>
              <a:t>nvo3</a:t>
            </a:r>
            <a:r>
              <a:rPr lang="en-US" sz="2200" b="1" dirty="0" smtClean="0"/>
              <a:t> 		Network Virtualization Overlays </a:t>
            </a:r>
          </a:p>
          <a:p>
            <a:pPr marL="0" indent="0">
              <a:buNone/>
            </a:pPr>
            <a:r>
              <a:rPr lang="en-US" sz="2200" b="1" dirty="0" err="1" smtClean="0"/>
              <a:t>ospf</a:t>
            </a:r>
            <a:r>
              <a:rPr lang="en-US" sz="2200" b="1" dirty="0" smtClean="0"/>
              <a:t> 		Open Shortest Path First </a:t>
            </a:r>
            <a:r>
              <a:rPr lang="en-US" sz="2200" b="1" dirty="0" err="1" smtClean="0"/>
              <a:t>IGP</a:t>
            </a:r>
            <a:r>
              <a:rPr lang="en-US" sz="2200" b="1" dirty="0" smtClean="0"/>
              <a:t>  </a:t>
            </a:r>
          </a:p>
          <a:p>
            <a:pPr marL="0" indent="0">
              <a:buNone/>
            </a:pPr>
            <a:r>
              <a:rPr lang="en-US" sz="2200" b="1" dirty="0" err="1" smtClean="0"/>
              <a:t>pim</a:t>
            </a:r>
            <a:r>
              <a:rPr lang="en-US" sz="2200" b="1" dirty="0" smtClean="0"/>
              <a:t> 		Protocol Independent Multicast</a:t>
            </a:r>
          </a:p>
        </p:txBody>
      </p:sp>
    </p:spTree>
    <p:extLst>
      <p:ext uri="{BB962C8B-B14F-4D97-AF65-F5344CB8AC3E}">
        <p14:creationId xmlns:p14="http://schemas.microsoft.com/office/powerpoint/2010/main" val="187059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648072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CCAMP WG and related WGs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764704"/>
            <a:ext cx="7940675" cy="5473031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CCAMP</a:t>
            </a:r>
            <a:r>
              <a:rPr lang="en-US" dirty="0" smtClean="0"/>
              <a:t> (</a:t>
            </a:r>
            <a:r>
              <a:rPr lang="en-US" dirty="0"/>
              <a:t>Common Control and Measurement </a:t>
            </a:r>
            <a:r>
              <a:rPr lang="en-US" dirty="0" smtClean="0"/>
              <a:t>Plane)</a:t>
            </a:r>
          </a:p>
          <a:p>
            <a:pPr marL="1085850" lvl="1" indent="-342900">
              <a:defRPr/>
            </a:pPr>
            <a:r>
              <a:rPr lang="en-US" dirty="0" smtClean="0"/>
              <a:t>The main WG where the GMPLS and control plane activities take place.</a:t>
            </a:r>
            <a:r>
              <a:rPr lang="en-US" dirty="0"/>
              <a:t> </a:t>
            </a:r>
            <a:endParaRPr lang="en-US" dirty="0" smtClean="0"/>
          </a:p>
          <a:p>
            <a:pPr lvl="1" indent="0">
              <a:defRPr/>
            </a:pPr>
            <a:r>
              <a:rPr lang="en-US" dirty="0" smtClean="0"/>
              <a:t> CCAMP </a:t>
            </a:r>
            <a:r>
              <a:rPr lang="en-US" dirty="0"/>
              <a:t>has been re-chartered to include control plane for Ethernet </a:t>
            </a:r>
            <a:r>
              <a:rPr lang="en-US" dirty="0" smtClean="0"/>
              <a:t>networks.</a:t>
            </a:r>
          </a:p>
          <a:p>
            <a:pPr>
              <a:defRPr/>
            </a:pPr>
            <a:r>
              <a:rPr lang="en-US" dirty="0" err="1" smtClean="0"/>
              <a:t>PCE</a:t>
            </a:r>
            <a:r>
              <a:rPr lang="en-US" dirty="0" smtClean="0"/>
              <a:t> (Path Computational Element)</a:t>
            </a:r>
          </a:p>
          <a:p>
            <a:pPr lvl="1" indent="0">
              <a:defRPr/>
            </a:pPr>
            <a:r>
              <a:rPr lang="en-US" dirty="0" smtClean="0"/>
              <a:t> Since it</a:t>
            </a:r>
            <a:r>
              <a:rPr lang="en-US" altLang="en-US" dirty="0" smtClean="0"/>
              <a:t>’</a:t>
            </a:r>
            <a:r>
              <a:rPr lang="en-US" dirty="0" smtClean="0"/>
              <a:t>s an architectural option that fit with optical networks. Lots of GMPLS extensions are moving to PCE as well</a:t>
            </a:r>
          </a:p>
          <a:p>
            <a:pPr>
              <a:defRPr/>
            </a:pPr>
            <a:r>
              <a:rPr lang="en-US" dirty="0" smtClean="0"/>
              <a:t>MPLS</a:t>
            </a:r>
          </a:p>
          <a:p>
            <a:pPr lvl="1" indent="0">
              <a:defRPr/>
            </a:pPr>
            <a:r>
              <a:rPr lang="en-US" dirty="0" smtClean="0"/>
              <a:t> Since GMPLS is a generalization, MPLS-TE extensions also take place in CCAMP.</a:t>
            </a:r>
          </a:p>
        </p:txBody>
      </p:sp>
    </p:spTree>
    <p:extLst>
      <p:ext uri="{BB962C8B-B14F-4D97-AF65-F5344CB8AC3E}">
        <p14:creationId xmlns:p14="http://schemas.microsoft.com/office/powerpoint/2010/main" val="192976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1"/>
          <p:cNvGrpSpPr>
            <a:grpSpLocks/>
          </p:cNvGrpSpPr>
          <p:nvPr/>
        </p:nvGrpSpPr>
        <p:grpSpPr bwMode="auto">
          <a:xfrm>
            <a:off x="3779838" y="2987222"/>
            <a:ext cx="794632" cy="1439862"/>
            <a:chOff x="2426" y="935"/>
            <a:chExt cx="635" cy="907"/>
          </a:xfrm>
        </p:grpSpPr>
        <p:sp>
          <p:nvSpPr>
            <p:cNvPr id="178198" name="Oval 22"/>
            <p:cNvSpPr>
              <a:spLocks noChangeArrowheads="1"/>
            </p:cNvSpPr>
            <p:nvPr/>
          </p:nvSpPr>
          <p:spPr bwMode="auto">
            <a:xfrm>
              <a:off x="2426" y="935"/>
              <a:ext cx="635" cy="90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2124" tIns="41061" rIns="82124" bIns="41061" anchor="ctr">
              <a:spAutoFit/>
            </a:bodyPr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178199" name="AutoShape 23"/>
            <p:cNvSpPr>
              <a:spLocks noChangeArrowheads="1"/>
            </p:cNvSpPr>
            <p:nvPr/>
          </p:nvSpPr>
          <p:spPr bwMode="auto">
            <a:xfrm rot="14445070">
              <a:off x="2415" y="1581"/>
              <a:ext cx="136" cy="113"/>
            </a:xfrm>
            <a:prstGeom prst="chevron">
              <a:avLst>
                <a:gd name="adj" fmla="val 7192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2124" tIns="41061" rIns="82124" bIns="41061" anchor="ctr">
              <a:spAutoFit/>
            </a:bodyPr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</p:grpSp>
      <p:grpSp>
        <p:nvGrpSpPr>
          <p:cNvPr id="8195" name="Group 20"/>
          <p:cNvGrpSpPr>
            <a:grpSpLocks/>
          </p:cNvGrpSpPr>
          <p:nvPr/>
        </p:nvGrpSpPr>
        <p:grpSpPr bwMode="auto">
          <a:xfrm>
            <a:off x="3851275" y="1186997"/>
            <a:ext cx="723195" cy="1439862"/>
            <a:chOff x="2426" y="935"/>
            <a:chExt cx="635" cy="907"/>
          </a:xfrm>
        </p:grpSpPr>
        <p:sp>
          <p:nvSpPr>
            <p:cNvPr id="178194" name="Oval 18"/>
            <p:cNvSpPr>
              <a:spLocks noChangeArrowheads="1"/>
            </p:cNvSpPr>
            <p:nvPr/>
          </p:nvSpPr>
          <p:spPr bwMode="auto">
            <a:xfrm>
              <a:off x="2426" y="935"/>
              <a:ext cx="635" cy="907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2124" tIns="41061" rIns="82124" bIns="41061" anchor="ctr">
              <a:spAutoFit/>
            </a:bodyPr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  <p:sp>
          <p:nvSpPr>
            <p:cNvPr id="178195" name="AutoShape 19"/>
            <p:cNvSpPr>
              <a:spLocks noChangeArrowheads="1"/>
            </p:cNvSpPr>
            <p:nvPr/>
          </p:nvSpPr>
          <p:spPr bwMode="auto">
            <a:xfrm rot="14445070">
              <a:off x="2415" y="1581"/>
              <a:ext cx="136" cy="113"/>
            </a:xfrm>
            <a:prstGeom prst="chevron">
              <a:avLst>
                <a:gd name="adj" fmla="val 71923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17961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82124" tIns="41061" rIns="82124" bIns="41061" anchor="ctr">
              <a:spAutoFit/>
            </a:bodyPr>
            <a:lstStyle/>
            <a:p>
              <a:pPr>
                <a:defRPr/>
              </a:pPr>
              <a:endParaRPr lang="en-US">
                <a:ea typeface="ＭＳ Ｐゴシック" charset="0"/>
              </a:endParaRPr>
            </a:p>
          </p:txBody>
        </p:sp>
      </p:grpSp>
      <p:sp>
        <p:nvSpPr>
          <p:cNvPr id="178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err="1" smtClean="0"/>
              <a:t>IETF</a:t>
            </a:r>
            <a:r>
              <a:rPr lang="en-US" sz="4000" dirty="0" smtClean="0"/>
              <a:t> Standards Document Flow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468313" y="1618797"/>
            <a:ext cx="3556768" cy="531812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124" tIns="41061" rIns="82124" bIns="41061" anchor="ctr"/>
          <a:lstStyle/>
          <a:p>
            <a:pPr algn="ctr" defTabSz="814388">
              <a:defRPr/>
            </a:pPr>
            <a:r>
              <a:rPr lang="en-US" sz="2000" dirty="0">
                <a:ea typeface="ＭＳ Ｐゴシック" charset="0"/>
              </a:rPr>
              <a:t>Individual Submission</a:t>
            </a: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468313" y="3419022"/>
            <a:ext cx="3556768" cy="531812"/>
          </a:xfrm>
          <a:prstGeom prst="rect">
            <a:avLst/>
          </a:prstGeom>
          <a:solidFill>
            <a:srgbClr val="CCFFFF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124" tIns="41061" rIns="82124" bIns="41061" anchor="ctr"/>
          <a:lstStyle/>
          <a:p>
            <a:pPr algn="ctr" defTabSz="814388">
              <a:defRPr/>
            </a:pPr>
            <a:r>
              <a:rPr lang="en-US" sz="2000">
                <a:ea typeface="ＭＳ Ｐゴシック" charset="0"/>
              </a:rPr>
              <a:t>Working Group Document</a:t>
            </a:r>
          </a:p>
        </p:txBody>
      </p:sp>
      <p:sp>
        <p:nvSpPr>
          <p:cNvPr id="178183" name="Rectangle 7"/>
          <p:cNvSpPr>
            <a:spLocks noChangeArrowheads="1"/>
          </p:cNvSpPr>
          <p:nvPr/>
        </p:nvSpPr>
        <p:spPr bwMode="auto">
          <a:xfrm>
            <a:off x="468313" y="5493186"/>
            <a:ext cx="3556768" cy="531813"/>
          </a:xfrm>
          <a:prstGeom prst="rect">
            <a:avLst/>
          </a:prstGeom>
          <a:solidFill>
            <a:srgbClr val="FFFF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124" tIns="41061" rIns="82124" bIns="41061" anchor="ctr"/>
          <a:lstStyle/>
          <a:p>
            <a:pPr algn="ctr" defTabSz="814388">
              <a:defRPr/>
            </a:pPr>
            <a:r>
              <a:rPr lang="en-US" sz="3600" dirty="0" err="1" smtClean="0">
                <a:ea typeface="ＭＳ Ｐゴシック" charset="0"/>
              </a:rPr>
              <a:t>RFC</a:t>
            </a:r>
            <a:endParaRPr lang="en-US" sz="2000" dirty="0">
              <a:ea typeface="ＭＳ Ｐゴシック" charset="0"/>
            </a:endParaRPr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>
            <a:off x="2268538" y="2195059"/>
            <a:ext cx="0" cy="1223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124" tIns="41061" rIns="82124" bIns="41061" anchor="ctr">
            <a:spAutoFit/>
          </a:bodyPr>
          <a:lstStyle/>
          <a:p>
            <a:pPr algn="ctr"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>
            <a:off x="4815047" y="1547359"/>
            <a:ext cx="4221449" cy="100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124" tIns="41061" rIns="82124" bIns="41061">
            <a:spAutoFit/>
          </a:bodyPr>
          <a:lstStyle>
            <a:lvl1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dirty="0" smtClean="0"/>
              <a:t>draft-&lt;name&gt;-&lt;something&gt;-00.txt</a:t>
            </a:r>
          </a:p>
          <a:p>
            <a:pPr algn="r">
              <a:defRPr/>
            </a:pPr>
            <a:r>
              <a:rPr lang="en-US" sz="2000" dirty="0" smtClean="0"/>
              <a:t>		01.txt</a:t>
            </a:r>
          </a:p>
          <a:p>
            <a:pPr algn="r">
              <a:defRPr/>
            </a:pPr>
            <a:r>
              <a:rPr lang="en-US" sz="2000" dirty="0" smtClean="0"/>
              <a:t>etc.</a:t>
            </a:r>
          </a:p>
        </p:txBody>
      </p:sp>
      <p:sp>
        <p:nvSpPr>
          <p:cNvPr id="178189" name="Text Box 13"/>
          <p:cNvSpPr txBox="1">
            <a:spLocks noChangeArrowheads="1"/>
          </p:cNvSpPr>
          <p:nvPr/>
        </p:nvSpPr>
        <p:spPr bwMode="auto">
          <a:xfrm>
            <a:off x="4574470" y="3347584"/>
            <a:ext cx="4534034" cy="100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124" tIns="41061" rIns="82124" bIns="41061">
            <a:spAutoFit/>
          </a:bodyPr>
          <a:lstStyle>
            <a:lvl1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000" dirty="0" smtClean="0"/>
              <a:t>draft-</a:t>
            </a:r>
            <a:r>
              <a:rPr lang="en-US" sz="2000" dirty="0" err="1" smtClean="0"/>
              <a:t>ietf</a:t>
            </a:r>
            <a:r>
              <a:rPr lang="en-US" sz="2000" dirty="0" smtClean="0"/>
              <a:t>-</a:t>
            </a:r>
            <a:r>
              <a:rPr lang="en-US" sz="2000" dirty="0" err="1" smtClean="0"/>
              <a:t>ccamp</a:t>
            </a:r>
            <a:r>
              <a:rPr lang="en-US" sz="2000" dirty="0" smtClean="0"/>
              <a:t>-&lt;something&gt;-00.txt</a:t>
            </a:r>
          </a:p>
          <a:p>
            <a:pPr algn="r">
              <a:defRPr/>
            </a:pPr>
            <a:r>
              <a:rPr lang="en-US" sz="2000" dirty="0" smtClean="0"/>
              <a:t>		01.txt</a:t>
            </a:r>
          </a:p>
          <a:p>
            <a:pPr algn="r">
              <a:defRPr/>
            </a:pPr>
            <a:r>
              <a:rPr lang="en-US" sz="2000" dirty="0" smtClean="0"/>
              <a:t>etc.</a:t>
            </a:r>
          </a:p>
        </p:txBody>
      </p:sp>
      <p:sp>
        <p:nvSpPr>
          <p:cNvPr id="178190" name="Text Box 14"/>
          <p:cNvSpPr txBox="1">
            <a:spLocks noChangeArrowheads="1"/>
          </p:cNvSpPr>
          <p:nvPr/>
        </p:nvSpPr>
        <p:spPr bwMode="auto">
          <a:xfrm>
            <a:off x="5796136" y="5661248"/>
            <a:ext cx="2121516" cy="513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2124" tIns="41061" rIns="82124" bIns="41061">
            <a:spAutoFit/>
          </a:bodyPr>
          <a:lstStyle>
            <a:lvl1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algn="l" defTabSz="8143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defTabSz="8143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rfcXXXX.txt</a:t>
            </a:r>
          </a:p>
        </p:txBody>
      </p:sp>
      <p:sp>
        <p:nvSpPr>
          <p:cNvPr id="17" name="Line 8"/>
          <p:cNvSpPr>
            <a:spLocks noChangeShapeType="1"/>
          </p:cNvSpPr>
          <p:nvPr/>
        </p:nvSpPr>
        <p:spPr bwMode="auto">
          <a:xfrm>
            <a:off x="6841487" y="2050486"/>
            <a:ext cx="0" cy="12239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124" tIns="41061" rIns="82124" bIns="41061" anchor="ctr">
            <a:spAutoFit/>
          </a:bodyPr>
          <a:lstStyle/>
          <a:p>
            <a:pPr algn="ctr"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>
            <a:off x="6839791" y="3973707"/>
            <a:ext cx="0" cy="13684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124" tIns="41061" rIns="82124" bIns="41061" anchor="ctr">
            <a:spAutoFit/>
          </a:bodyPr>
          <a:lstStyle/>
          <a:p>
            <a:pPr algn="ctr"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>
            <a:off x="2244254" y="4102440"/>
            <a:ext cx="0" cy="13684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17961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2124" tIns="41061" rIns="82124" bIns="41061" anchor="ctr">
            <a:spAutoFit/>
          </a:bodyPr>
          <a:lstStyle/>
          <a:p>
            <a:pPr algn="ctr">
              <a:defRPr/>
            </a:pPr>
            <a:endParaRPr lang="en-US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17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ilip">
  <a:themeElements>
    <a:clrScheme name="Custom 1">
      <a:dk1>
        <a:srgbClr val="000000"/>
      </a:dk1>
      <a:lt1>
        <a:srgbClr val="FFFFFF"/>
      </a:lt1>
      <a:dk2>
        <a:srgbClr val="004080"/>
      </a:dk2>
      <a:lt2>
        <a:srgbClr val="808080"/>
      </a:lt2>
      <a:accent1>
        <a:srgbClr val="004080"/>
      </a:accent1>
      <a:accent2>
        <a:srgbClr val="C20000"/>
      </a:accent2>
      <a:accent3>
        <a:srgbClr val="FFFFFF"/>
      </a:accent3>
      <a:accent4>
        <a:srgbClr val="000000"/>
      </a:accent4>
      <a:accent5>
        <a:srgbClr val="E6E6E6"/>
      </a:accent5>
      <a:accent6>
        <a:srgbClr val="C30000"/>
      </a:accent6>
      <a:hlink>
        <a:srgbClr val="FF8000"/>
      </a:hlink>
      <a:folHlink>
        <a:srgbClr val="C10000"/>
      </a:folHlink>
    </a:clrScheme>
    <a:fontScheme name="0 - Internet Introduction">
      <a:majorFont>
        <a:latin typeface="Garamond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025" tIns="36512" rIns="73025" bIns="3651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3025" tIns="36512" rIns="73025" bIns="36512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</a:defRPr>
        </a:defPPr>
      </a:lstStyle>
    </a:lnDef>
  </a:objectDefaults>
  <a:extraClrSchemeLst>
    <a:extraClrScheme>
      <a:clrScheme name="0 - Internet Introduction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 - Internet Introduction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 - Internet Introduction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 - Internet Introduction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 - Internet Introduction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 - Internet Introduction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 - Internet Introduction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 - Internet Introduction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2AFF8F"/>
      </a:accent1>
      <a:accent2>
        <a:srgbClr val="FF2A35"/>
      </a:accent2>
      <a:accent3>
        <a:srgbClr val="FFFFFF"/>
      </a:accent3>
      <a:accent4>
        <a:srgbClr val="000000"/>
      </a:accent4>
      <a:accent5>
        <a:srgbClr val="ACFFC6"/>
      </a:accent5>
      <a:accent6>
        <a:srgbClr val="E7252F"/>
      </a:accent6>
      <a:hlink>
        <a:srgbClr val="FFFFFF"/>
      </a:hlink>
      <a:folHlink>
        <a:srgbClr val="FFE59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10713</TotalTime>
  <Pages>69</Pages>
  <Words>908</Words>
  <Application>Microsoft Office PowerPoint</Application>
  <PresentationFormat>On-screen Show (4:3)</PresentationFormat>
  <Paragraphs>153</Paragraphs>
  <Slides>15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philip</vt:lpstr>
      <vt:lpstr>Photo Editor Photo</vt:lpstr>
      <vt:lpstr>The IETF Needs You! IETF Standards Participation Invitation to the Middle East www.ietf.org</vt:lpstr>
      <vt:lpstr>Internet Engineering Task Force</vt:lpstr>
      <vt:lpstr>IETF – ITU-T Liaison Work</vt:lpstr>
      <vt:lpstr>IETF Standardization Model</vt:lpstr>
      <vt:lpstr>IETF Organization Areas &amp; WGs (Working Groups)</vt:lpstr>
      <vt:lpstr>IETF Organization</vt:lpstr>
      <vt:lpstr>E.g.: Routing Area Active Working Groups </vt:lpstr>
      <vt:lpstr>CCAMP WG and related WGs</vt:lpstr>
      <vt:lpstr>IETF Standards Document Flow</vt:lpstr>
      <vt:lpstr>WG DocumentExample:</vt:lpstr>
      <vt:lpstr>RFC Example: WSON with Impairment</vt:lpstr>
      <vt:lpstr>Additional List of CCAMP Drafts</vt:lpstr>
      <vt:lpstr>Why Participate?</vt:lpstr>
      <vt:lpstr>Call to Action:Join an IETF WG now!</vt:lpstr>
      <vt:lpstr>Questions?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IXP Design</dc:title>
  <dc:subject>Value of IXPs</dc:subject>
  <dc:creator>Osama I. Al-Dosary</dc:creator>
  <cp:lastModifiedBy>Moustafa Kattan (mkattan)</cp:lastModifiedBy>
  <cp:revision>440</cp:revision>
  <cp:lastPrinted>2011-05-09T10:41:51Z</cp:lastPrinted>
  <dcterms:created xsi:type="dcterms:W3CDTF">2011-10-06T10:25:19Z</dcterms:created>
  <dcterms:modified xsi:type="dcterms:W3CDTF">2013-03-04T05:42:29Z</dcterms:modified>
</cp:coreProperties>
</file>