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0" r:id="rId1"/>
    <p:sldMasterId id="2147483714" r:id="rId2"/>
  </p:sldMasterIdLst>
  <p:notesMasterIdLst>
    <p:notesMasterId r:id="rId11"/>
  </p:notesMasterIdLst>
  <p:handoutMasterIdLst>
    <p:handoutMasterId r:id="rId12"/>
  </p:handoutMasterIdLst>
  <p:sldIdLst>
    <p:sldId id="919" r:id="rId3"/>
    <p:sldId id="925" r:id="rId4"/>
    <p:sldId id="920" r:id="rId5"/>
    <p:sldId id="921" r:id="rId6"/>
    <p:sldId id="922" r:id="rId7"/>
    <p:sldId id="923" r:id="rId8"/>
    <p:sldId id="924" r:id="rId9"/>
    <p:sldId id="926" r:id="rId10"/>
  </p:sldIdLst>
  <p:sldSz cx="9144000" cy="5143500" type="screen16x9"/>
  <p:notesSz cx="6858000" cy="9144000"/>
  <p:defaultTextStyle>
    <a:defPPr>
      <a:defRPr lang="de-DE"/>
    </a:defPPr>
    <a:lvl1pPr algn="l" defTabSz="40640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06400" indent="50800" algn="l" defTabSz="40640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814388" indent="100013" algn="l" defTabSz="40640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220788" indent="150813" algn="l" defTabSz="40640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628775" indent="200025" algn="l" defTabSz="40640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C3F4D"/>
    <a:srgbClr val="C20E1A"/>
    <a:srgbClr val="096FA1"/>
    <a:srgbClr val="D70170"/>
    <a:srgbClr val="559EAE"/>
    <a:srgbClr val="F7DA0F"/>
    <a:srgbClr val="16303C"/>
    <a:srgbClr val="757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ittlere Formatvorlage 1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Helle Formatvorlage 3 - Akz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ittlere Formatvorlag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Helle Formatvorlage 1 - Akz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27F97BB-C833-4FB7-BDE5-3F7075034690}" styleName="Designformatvorlage 2 - Akz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772"/>
  </p:normalViewPr>
  <p:slideViewPr>
    <p:cSldViewPr snapToGrid="0" snapToObjects="1">
      <p:cViewPr varScale="1">
        <p:scale>
          <a:sx n="72" d="100"/>
          <a:sy n="72" d="100"/>
        </p:scale>
        <p:origin x="850" y="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07371" fontAlgn="auto">
              <a:spcBef>
                <a:spcPts val="0"/>
              </a:spcBef>
              <a:spcAft>
                <a:spcPts val="0"/>
              </a:spcAft>
              <a:defRPr sz="1200" dirty="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07371" fontAlgn="auto">
              <a:spcBef>
                <a:spcPts val="0"/>
              </a:spcBef>
              <a:spcAft>
                <a:spcPts val="0"/>
              </a:spcAft>
              <a:defRPr sz="1200" smtClean="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3E435A18-EC93-BF44-94BD-186C510677B4}" type="datetimeFigureOut">
              <a:rPr lang="de-DE"/>
              <a:pPr>
                <a:defRPr/>
              </a:pPr>
              <a:t>21.02.2019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07371" fontAlgn="auto">
              <a:spcBef>
                <a:spcPts val="0"/>
              </a:spcBef>
              <a:spcAft>
                <a:spcPts val="0"/>
              </a:spcAft>
              <a:defRPr sz="1200" dirty="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07371" fontAlgn="auto">
              <a:spcBef>
                <a:spcPts val="0"/>
              </a:spcBef>
              <a:spcAft>
                <a:spcPts val="0"/>
              </a:spcAft>
              <a:defRPr sz="1200" smtClean="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5C5CAAD-193C-5840-B41C-2DF6755F60B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76617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07371" fontAlgn="auto">
              <a:spcBef>
                <a:spcPts val="0"/>
              </a:spcBef>
              <a:spcAft>
                <a:spcPts val="0"/>
              </a:spcAft>
              <a:defRPr sz="1200" dirty="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07371" fontAlgn="auto">
              <a:spcBef>
                <a:spcPts val="0"/>
              </a:spcBef>
              <a:spcAft>
                <a:spcPts val="0"/>
              </a:spcAft>
              <a:defRPr sz="1200" smtClean="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E988DDD-D491-0B4A-B349-7AB2633A1B27}" type="datetimeFigureOut">
              <a:rPr lang="de-DE"/>
              <a:pPr>
                <a:defRPr/>
              </a:pPr>
              <a:t>21.02.2019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07371" fontAlgn="auto">
              <a:spcBef>
                <a:spcPts val="0"/>
              </a:spcBef>
              <a:spcAft>
                <a:spcPts val="0"/>
              </a:spcAft>
              <a:defRPr sz="1200" dirty="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07371" fontAlgn="auto">
              <a:spcBef>
                <a:spcPts val="0"/>
              </a:spcBef>
              <a:spcAft>
                <a:spcPts val="0"/>
              </a:spcAft>
              <a:defRPr sz="1200" smtClean="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3090C50-6D8E-1E46-B37B-6F78A8DB7D9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51762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06400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ＭＳ Ｐゴシック" charset="0"/>
        <a:cs typeface="ＭＳ Ｐゴシック" charset="0"/>
      </a:defRPr>
    </a:lvl1pPr>
    <a:lvl2pPr marL="406400" algn="l" defTabSz="406400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ＭＳ Ｐゴシック" charset="0"/>
        <a:cs typeface="+mn-cs"/>
      </a:defRPr>
    </a:lvl2pPr>
    <a:lvl3pPr marL="814388" algn="l" defTabSz="406400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ＭＳ Ｐゴシック" charset="0"/>
        <a:cs typeface="+mn-cs"/>
      </a:defRPr>
    </a:lvl3pPr>
    <a:lvl4pPr marL="1220788" algn="l" defTabSz="406400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ＭＳ Ｐゴシック" charset="0"/>
        <a:cs typeface="+mn-cs"/>
      </a:defRPr>
    </a:lvl4pPr>
    <a:lvl5pPr marL="1628775" algn="l" defTabSz="406400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ＭＳ Ｐゴシック" charset="0"/>
        <a:cs typeface="+mn-cs"/>
      </a:defRPr>
    </a:lvl5pPr>
    <a:lvl6pPr marL="2036868" algn="l" defTabSz="40737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44243" algn="l" defTabSz="40737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51618" algn="l" defTabSz="40737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58991" algn="l" defTabSz="40737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0F9F5-F7C2-2940-B8E3-01BABABF9662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2106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0F9F5-F7C2-2940-B8E3-01BABABF9662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5580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0F9F5-F7C2-2940-B8E3-01BABABF9662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8654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0F9F5-F7C2-2940-B8E3-01BABABF9662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8722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0F9F5-F7C2-2940-B8E3-01BABABF9662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2443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_m_Bild_Logo_far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8000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-14400" y="3297600"/>
            <a:ext cx="9162000" cy="1855593"/>
          </a:xfrm>
          <a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323975" y="581337"/>
            <a:ext cx="7380288" cy="5346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6302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1323975" y="1051200"/>
            <a:ext cx="2394000" cy="3175200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Inhaltsplatzhalter 5"/>
          <p:cNvSpPr>
            <a:spLocks noGrp="1"/>
          </p:cNvSpPr>
          <p:nvPr>
            <p:ph sz="quarter" idx="11"/>
          </p:nvPr>
        </p:nvSpPr>
        <p:spPr>
          <a:xfrm>
            <a:off x="3953751" y="1051200"/>
            <a:ext cx="2394000" cy="3175200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Inhaltsplatzhalter 5"/>
          <p:cNvSpPr>
            <a:spLocks noGrp="1"/>
          </p:cNvSpPr>
          <p:nvPr>
            <p:ph sz="quarter" idx="12"/>
          </p:nvPr>
        </p:nvSpPr>
        <p:spPr>
          <a:xfrm>
            <a:off x="6583527" y="1051200"/>
            <a:ext cx="2394000" cy="3175200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17172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+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1345275" y="2762449"/>
            <a:ext cx="1980000" cy="14666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Inhaltsplatzhalter 8"/>
          <p:cNvSpPr>
            <a:spLocks noGrp="1"/>
          </p:cNvSpPr>
          <p:nvPr>
            <p:ph sz="quarter" idx="18"/>
          </p:nvPr>
        </p:nvSpPr>
        <p:spPr>
          <a:xfrm>
            <a:off x="3669177" y="2762449"/>
            <a:ext cx="1980000" cy="14666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Inhaltsplatzhalter 8"/>
          <p:cNvSpPr>
            <a:spLocks noGrp="1"/>
          </p:cNvSpPr>
          <p:nvPr>
            <p:ph sz="quarter" idx="19"/>
          </p:nvPr>
        </p:nvSpPr>
        <p:spPr>
          <a:xfrm>
            <a:off x="5993079" y="2762449"/>
            <a:ext cx="1980000" cy="14666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20"/>
          </p:nvPr>
        </p:nvSpPr>
        <p:spPr>
          <a:xfrm>
            <a:off x="1345275" y="1122805"/>
            <a:ext cx="1980000" cy="1530227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Inhaltsplatzhalter 3"/>
          <p:cNvSpPr>
            <a:spLocks noGrp="1"/>
          </p:cNvSpPr>
          <p:nvPr>
            <p:ph sz="quarter" idx="21"/>
          </p:nvPr>
        </p:nvSpPr>
        <p:spPr>
          <a:xfrm>
            <a:off x="3669177" y="1122805"/>
            <a:ext cx="1980000" cy="1530227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Inhaltsplatzhalter 3"/>
          <p:cNvSpPr>
            <a:spLocks noGrp="1"/>
          </p:cNvSpPr>
          <p:nvPr>
            <p:ph sz="quarter" idx="22"/>
          </p:nvPr>
        </p:nvSpPr>
        <p:spPr>
          <a:xfrm>
            <a:off x="5993079" y="1122805"/>
            <a:ext cx="1980000" cy="1530227"/>
          </a:xfrm>
          <a:noFill/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103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0" name="Inhaltsplatzhalter 8"/>
          <p:cNvSpPr>
            <a:spLocks noGrp="1"/>
          </p:cNvSpPr>
          <p:nvPr>
            <p:ph sz="quarter" idx="14"/>
          </p:nvPr>
        </p:nvSpPr>
        <p:spPr>
          <a:xfrm>
            <a:off x="5041899" y="1051200"/>
            <a:ext cx="3662363" cy="3175200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41289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&amp; 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8"/>
          </p:nvPr>
        </p:nvSpPr>
        <p:spPr>
          <a:xfrm>
            <a:off x="0" y="1114209"/>
            <a:ext cx="9144000" cy="4029304"/>
          </a:xfrm>
          <a:noFill/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1670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8"/>
          </p:nvPr>
        </p:nvSpPr>
        <p:spPr>
          <a:xfrm>
            <a:off x="0" y="0"/>
            <a:ext cx="9144000" cy="5143500"/>
          </a:xfrm>
          <a:noFill/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5299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8422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b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4"/>
          <p:cNvSpPr txBox="1">
            <a:spLocks noChangeArrowheads="1"/>
          </p:cNvSpPr>
          <p:nvPr/>
        </p:nvSpPr>
        <p:spPr bwMode="auto">
          <a:xfrm>
            <a:off x="1192213" y="3929063"/>
            <a:ext cx="7869237" cy="492125"/>
          </a:xfrm>
          <a:prstGeom prst="rect">
            <a:avLst/>
          </a:prstGeom>
          <a:noFill/>
          <a:ln>
            <a:noFill/>
          </a:ln>
          <a:extLst/>
        </p:spPr>
        <p:txBody>
          <a:bodyPr lIns="91436" tIns="45719" rIns="91436" bIns="4571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0737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300" dirty="0">
                <a:solidFill>
                  <a:srgbClr val="1C3F4D"/>
                </a:solidFill>
              </a:rPr>
              <a:t>DE-CIX Management GmbH | </a:t>
            </a:r>
            <a:r>
              <a:rPr lang="de-DE" sz="1300" dirty="0" err="1">
                <a:solidFill>
                  <a:srgbClr val="1C3F4D"/>
                </a:solidFill>
              </a:rPr>
              <a:t>Lindleystr</a:t>
            </a:r>
            <a:r>
              <a:rPr lang="de-DE" sz="1300" dirty="0">
                <a:solidFill>
                  <a:srgbClr val="1C3F4D"/>
                </a:solidFill>
              </a:rPr>
              <a:t>. 12 | 60314 Frankfurt | Germany</a:t>
            </a:r>
          </a:p>
          <a:p>
            <a:pPr defTabSz="40737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300">
                <a:solidFill>
                  <a:srgbClr val="1C3F4D"/>
                </a:solidFill>
              </a:rPr>
              <a:t>Phone + 49 </a:t>
            </a:r>
            <a:r>
              <a:rPr lang="de-DE" sz="1300" dirty="0">
                <a:solidFill>
                  <a:srgbClr val="1C3F4D"/>
                </a:solidFill>
              </a:rPr>
              <a:t>69 1730 </a:t>
            </a:r>
            <a:r>
              <a:rPr lang="de-DE" sz="1300">
                <a:solidFill>
                  <a:srgbClr val="1C3F4D"/>
                </a:solidFill>
              </a:rPr>
              <a:t>902 0 | sales</a:t>
            </a:r>
            <a:r>
              <a:rPr lang="de-DE" sz="1300" dirty="0" err="1">
                <a:solidFill>
                  <a:srgbClr val="1C3F4D"/>
                </a:solidFill>
              </a:rPr>
              <a:t>@de-cix.net</a:t>
            </a:r>
            <a:r>
              <a:rPr lang="de-DE" sz="1300" dirty="0">
                <a:solidFill>
                  <a:srgbClr val="1C3F4D"/>
                </a:solidFill>
              </a:rPr>
              <a:t> | </a:t>
            </a:r>
            <a:r>
              <a:rPr lang="de-DE" sz="1300" dirty="0" err="1">
                <a:solidFill>
                  <a:srgbClr val="1C3F4D"/>
                </a:solidFill>
              </a:rPr>
              <a:t>www.de-cix.net</a:t>
            </a:r>
            <a:endParaRPr lang="de-DE" sz="1300" dirty="0">
              <a:solidFill>
                <a:srgbClr val="1C3F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522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7600" y="482400"/>
            <a:ext cx="7657200" cy="536400"/>
          </a:xfrm>
        </p:spPr>
        <p:txBody>
          <a:bodyPr/>
          <a:lstStyle>
            <a:lvl1pPr>
              <a:defRPr sz="2800" b="1" i="1" baseline="0"/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28036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_m_Bild_Logo_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148000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-14400" y="3297600"/>
            <a:ext cx="9162000" cy="1854000"/>
          </a:xfrm>
          <a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323975" y="581337"/>
            <a:ext cx="7380288" cy="5346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0147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323975" y="1114209"/>
            <a:ext cx="7666038" cy="933906"/>
          </a:xfrm>
        </p:spPr>
        <p:txBody>
          <a:bodyPr/>
          <a:lstStyle>
            <a:lvl1pPr>
              <a:defRPr sz="2800">
                <a:solidFill>
                  <a:srgbClr val="1C3F4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1757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23975" y="1116013"/>
            <a:ext cx="7380287" cy="3185655"/>
          </a:xfrm>
        </p:spPr>
        <p:txBody>
          <a:bodyPr anchor="b"/>
          <a:lstStyle>
            <a:lvl1pPr algn="l">
              <a:defRPr sz="2800" b="1" i="1" cap="none">
                <a:solidFill>
                  <a:srgbClr val="096FA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0411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1323975" y="1116013"/>
            <a:ext cx="7380287" cy="3185655"/>
          </a:xfrm>
        </p:spPr>
        <p:txBody>
          <a:bodyPr anchor="b"/>
          <a:lstStyle>
            <a:lvl1pPr algn="l">
              <a:defRPr sz="2800" b="1" i="1" cap="none">
                <a:solidFill>
                  <a:srgbClr val="096FA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304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3"/>
          </p:nvPr>
        </p:nvSpPr>
        <p:spPr>
          <a:xfrm>
            <a:off x="217487" y="200121"/>
            <a:ext cx="4354515" cy="3162204"/>
          </a:xfrm>
          <a:solidFill>
            <a:srgbClr val="C20E1A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b="0" i="0">
                <a:solidFill>
                  <a:srgbClr val="096FA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72003" y="200044"/>
            <a:ext cx="4286250" cy="3177790"/>
          </a:xfrm>
          <a:solidFill>
            <a:srgbClr val="C20E1A"/>
          </a:solidFill>
        </p:spPr>
        <p:txBody>
          <a:bodyPr lIns="506185" tIns="1659177" rIns="506185" bIns="562433"/>
          <a:lstStyle>
            <a:lvl1pPr>
              <a:defRPr sz="3000" b="0" i="1">
                <a:solidFill>
                  <a:srgbClr val="096FA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4" name="Datumsplatzhalter 7"/>
          <p:cNvSpPr>
            <a:spLocks noGrp="1"/>
          </p:cNvSpPr>
          <p:nvPr>
            <p:ph type="dt" sz="half" idx="14"/>
          </p:nvPr>
        </p:nvSpPr>
        <p:spPr>
          <a:xfrm>
            <a:off x="554038" y="5445125"/>
            <a:ext cx="615950" cy="122238"/>
          </a:xfrm>
          <a:prstGeom prst="rect">
            <a:avLst/>
          </a:prstGeom>
        </p:spPr>
        <p:txBody>
          <a:bodyPr lIns="81475" tIns="40737" rIns="81475" bIns="40737"/>
          <a:lstStyle>
            <a:lvl1pPr defTabSz="407371" fontAlgn="auto">
              <a:spcBef>
                <a:spcPts val="0"/>
              </a:spcBef>
              <a:spcAft>
                <a:spcPts val="0"/>
              </a:spcAft>
              <a:defRPr dirty="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10"/>
          <p:cNvSpPr>
            <a:spLocks noGrp="1"/>
          </p:cNvSpPr>
          <p:nvPr>
            <p:ph type="sldNum" sz="quarter" idx="15"/>
          </p:nvPr>
        </p:nvSpPr>
        <p:spPr>
          <a:xfrm>
            <a:off x="554038" y="5630863"/>
            <a:ext cx="615950" cy="122237"/>
          </a:xfrm>
          <a:prstGeom prst="rect">
            <a:avLst/>
          </a:prstGeom>
        </p:spPr>
        <p:txBody>
          <a:bodyPr lIns="71579" tIns="35790" rIns="71579" bIns="35790"/>
          <a:lstStyle>
            <a:lvl1pPr defTabSz="407371" fontAlgn="auto">
              <a:spcBef>
                <a:spcPts val="0"/>
              </a:spcBef>
              <a:spcAft>
                <a:spcPts val="0"/>
              </a:spcAft>
              <a:defRPr smtClean="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ACAB4BAA-9A4D-F541-A3EB-AA09696FEB5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5668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217488" y="200025"/>
            <a:ext cx="8640762" cy="3357563"/>
          </a:xfrm>
          <a:solidFill>
            <a:schemeClr val="accent2"/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23975" y="1120886"/>
            <a:ext cx="7380288" cy="2010482"/>
          </a:xfrm>
        </p:spPr>
        <p:txBody>
          <a:bodyPr anchor="b"/>
          <a:lstStyle>
            <a:lvl1pPr algn="l">
              <a:defRPr sz="2800" b="1" i="1" cap="none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4"/>
          </p:nvPr>
        </p:nvSpPr>
        <p:spPr>
          <a:xfrm>
            <a:off x="554038" y="5630863"/>
            <a:ext cx="615950" cy="122237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l" defTabSz="407371" fontAlgn="auto">
              <a:spcBef>
                <a:spcPts val="0"/>
              </a:spcBef>
              <a:spcAft>
                <a:spcPts val="0"/>
              </a:spcAft>
              <a:defRPr sz="800" b="0" i="0" smtClean="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fld id="{66855767-095D-B545-9748-9C230F3AFE9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0519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23975" y="482400"/>
            <a:ext cx="7657200" cy="536400"/>
          </a:xfrm>
        </p:spPr>
        <p:txBody>
          <a:bodyPr/>
          <a:lstStyle>
            <a:lvl1pPr>
              <a:defRPr sz="2800" b="1" i="1" baseline="0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0"/>
          </p:nvPr>
        </p:nvSpPr>
        <p:spPr>
          <a:xfrm>
            <a:off x="1323975" y="1051200"/>
            <a:ext cx="7656663" cy="3175200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2126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1323975" y="1051200"/>
            <a:ext cx="3641724" cy="3175200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>
          <a:xfrm>
            <a:off x="5049368" y="1051200"/>
            <a:ext cx="3654895" cy="3175200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91154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1323975" y="481013"/>
            <a:ext cx="76581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325563" y="1050925"/>
            <a:ext cx="7658100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 bitte bestmöglich in Schriftgröße 18pt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cxnSp>
        <p:nvCxnSpPr>
          <p:cNvPr id="18" name="Gerade Verbindung 17"/>
          <p:cNvCxnSpPr/>
          <p:nvPr/>
        </p:nvCxnSpPr>
        <p:spPr>
          <a:xfrm>
            <a:off x="4143375" y="342900"/>
            <a:ext cx="4446588" cy="0"/>
          </a:xfrm>
          <a:prstGeom prst="line">
            <a:avLst/>
          </a:prstGeom>
          <a:ln w="6350" cmpd="sng">
            <a:solidFill>
              <a:schemeClr val="bg1"/>
            </a:solidFill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Foliennummernplatzhalter 5"/>
          <p:cNvSpPr txBox="1">
            <a:spLocks/>
          </p:cNvSpPr>
          <p:nvPr/>
        </p:nvSpPr>
        <p:spPr>
          <a:xfrm>
            <a:off x="8310563" y="4945063"/>
            <a:ext cx="615950" cy="122237"/>
          </a:xfrm>
          <a:prstGeom prst="rect">
            <a:avLst/>
          </a:prstGeom>
        </p:spPr>
        <p:txBody>
          <a:bodyPr wrap="none" lIns="0" tIns="0" rIns="0" bIns="0" anchor="b"/>
          <a:lstStyle>
            <a:defPPr>
              <a:defRPr lang="de-DE"/>
            </a:defPPr>
            <a:lvl1pPr marL="0" algn="l" defTabSz="520402" rtl="0" eaLnBrk="1" latinLnBrk="0" hangingPunct="1">
              <a:defRPr sz="1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520402" algn="l" defTabSz="5204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0811" algn="l" defTabSz="5204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1217" algn="l" defTabSz="5204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1623" algn="l" defTabSz="5204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2029" algn="l" defTabSz="5204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2436" algn="l" defTabSz="5204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2843" algn="l" defTabSz="5204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63249" algn="l" defTabSz="5204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0CB9D66-FDAB-284B-99AA-B1B51422D5BA}" type="slidenum">
              <a:rPr lang="de-DE" sz="800" smtClean="0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sz="800" dirty="0"/>
          </a:p>
        </p:txBody>
      </p:sp>
      <p:pic>
        <p:nvPicPr>
          <p:cNvPr id="1030" name="Bild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306763"/>
            <a:ext cx="9155113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28" r:id="rId3"/>
    <p:sldLayoutId id="2147483729" r:id="rId4"/>
    <p:sldLayoutId id="2147483730" r:id="rId5"/>
    <p:sldLayoutId id="2147483742" r:id="rId6"/>
    <p:sldLayoutId id="2147483743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44" r:id="rId16"/>
  </p:sldLayoutIdLst>
  <p:hf hdr="0" dt="0"/>
  <p:txStyles>
    <p:titleStyle>
      <a:lvl1pPr algn="l" defTabSz="406400" rtl="0" eaLnBrk="1" fontAlgn="base" hangingPunct="1">
        <a:spcBef>
          <a:spcPct val="0"/>
        </a:spcBef>
        <a:spcAft>
          <a:spcPct val="0"/>
        </a:spcAft>
        <a:defRPr sz="2800" b="1" i="1" kern="1200">
          <a:solidFill>
            <a:srgbClr val="1C3F4D"/>
          </a:solidFill>
          <a:latin typeface="Arial"/>
          <a:ea typeface="ＭＳ Ｐゴシック" charset="0"/>
          <a:cs typeface="Arial"/>
        </a:defRPr>
      </a:lvl1pPr>
      <a:lvl2pPr algn="l" defTabSz="406400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1C3F4D"/>
          </a:solidFill>
          <a:latin typeface="Arial" charset="0"/>
          <a:ea typeface="ＭＳ Ｐゴシック" charset="0"/>
        </a:defRPr>
      </a:lvl2pPr>
      <a:lvl3pPr algn="l" defTabSz="406400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1C3F4D"/>
          </a:solidFill>
          <a:latin typeface="Arial" charset="0"/>
          <a:ea typeface="ＭＳ Ｐゴシック" charset="0"/>
        </a:defRPr>
      </a:lvl3pPr>
      <a:lvl4pPr algn="l" defTabSz="406400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1C3F4D"/>
          </a:solidFill>
          <a:latin typeface="Arial" charset="0"/>
          <a:ea typeface="ＭＳ Ｐゴシック" charset="0"/>
        </a:defRPr>
      </a:lvl4pPr>
      <a:lvl5pPr algn="l" defTabSz="406400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1C3F4D"/>
          </a:solidFill>
          <a:latin typeface="Arial" charset="0"/>
          <a:ea typeface="ＭＳ Ｐゴシック" charset="0"/>
        </a:defRPr>
      </a:lvl5pPr>
      <a:lvl6pPr marL="457200" algn="l" defTabSz="406400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1C3F4D"/>
          </a:solidFill>
          <a:latin typeface="Arial" charset="0"/>
          <a:ea typeface="ＭＳ Ｐゴシック" charset="0"/>
        </a:defRPr>
      </a:lvl6pPr>
      <a:lvl7pPr marL="914400" algn="l" defTabSz="406400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1C3F4D"/>
          </a:solidFill>
          <a:latin typeface="Arial" charset="0"/>
          <a:ea typeface="ＭＳ Ｐゴシック" charset="0"/>
        </a:defRPr>
      </a:lvl7pPr>
      <a:lvl8pPr marL="1371600" algn="l" defTabSz="406400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1C3F4D"/>
          </a:solidFill>
          <a:latin typeface="Arial" charset="0"/>
          <a:ea typeface="ＭＳ Ｐゴシック" charset="0"/>
        </a:defRPr>
      </a:lvl8pPr>
      <a:lvl9pPr marL="1828800" algn="l" defTabSz="406400" rtl="0" eaLnBrk="1" fontAlgn="base" hangingPunct="1">
        <a:spcBef>
          <a:spcPct val="0"/>
        </a:spcBef>
        <a:spcAft>
          <a:spcPct val="0"/>
        </a:spcAft>
        <a:defRPr sz="2800" b="1" i="1">
          <a:solidFill>
            <a:srgbClr val="1C3F4D"/>
          </a:solidFill>
          <a:latin typeface="Arial" charset="0"/>
          <a:ea typeface="ＭＳ Ｐゴシック" charset="0"/>
        </a:defRPr>
      </a:lvl9pPr>
    </p:titleStyle>
    <p:bodyStyle>
      <a:lvl1pPr marL="139700" indent="-139700" algn="l" defTabSz="406400" rtl="0" eaLnBrk="1" fontAlgn="base" hangingPunct="1">
        <a:lnSpc>
          <a:spcPct val="120000"/>
        </a:lnSpc>
        <a:spcBef>
          <a:spcPct val="0"/>
        </a:spcBef>
        <a:spcAft>
          <a:spcPts val="500"/>
        </a:spcAft>
        <a:buClr>
          <a:srgbClr val="1C3F4D"/>
        </a:buClr>
        <a:buSzPct val="70000"/>
        <a:buFont typeface="Wingdings 3" charset="0"/>
        <a:buChar char=""/>
        <a:defRPr kern="1200">
          <a:solidFill>
            <a:srgbClr val="1C3F4D"/>
          </a:solidFill>
          <a:latin typeface="Arial"/>
          <a:ea typeface="ＭＳ Ｐゴシック" charset="0"/>
          <a:cs typeface="Arial"/>
        </a:defRPr>
      </a:lvl1pPr>
      <a:lvl2pPr marL="280988" indent="-139700" algn="l" defTabSz="406400" rtl="0" eaLnBrk="1" fontAlgn="base" hangingPunct="1">
        <a:lnSpc>
          <a:spcPct val="120000"/>
        </a:lnSpc>
        <a:spcBef>
          <a:spcPct val="0"/>
        </a:spcBef>
        <a:spcAft>
          <a:spcPts val="500"/>
        </a:spcAft>
        <a:buClr>
          <a:srgbClr val="1C3F4D"/>
        </a:buClr>
        <a:buSzPct val="70000"/>
        <a:buFont typeface="Arial" charset="0"/>
        <a:buChar char="•"/>
        <a:defRPr kern="1200">
          <a:solidFill>
            <a:srgbClr val="1C3F4D"/>
          </a:solidFill>
          <a:latin typeface="Arial"/>
          <a:ea typeface="ＭＳ Ｐゴシック" charset="0"/>
          <a:cs typeface="Arial"/>
        </a:defRPr>
      </a:lvl2pPr>
      <a:lvl3pPr marL="422275" indent="-139700" algn="l" defTabSz="406400" rtl="0" eaLnBrk="1" fontAlgn="base" hangingPunct="1">
        <a:lnSpc>
          <a:spcPct val="120000"/>
        </a:lnSpc>
        <a:spcBef>
          <a:spcPct val="0"/>
        </a:spcBef>
        <a:spcAft>
          <a:spcPts val="500"/>
        </a:spcAft>
        <a:buClr>
          <a:srgbClr val="1C3F4D"/>
        </a:buClr>
        <a:buSzPct val="70000"/>
        <a:buFont typeface="Symbol" charset="0"/>
        <a:buChar char="-"/>
        <a:defRPr kern="1200">
          <a:solidFill>
            <a:srgbClr val="1C3F4D"/>
          </a:solidFill>
          <a:latin typeface="Arial"/>
          <a:ea typeface="ＭＳ Ｐゴシック" charset="0"/>
          <a:cs typeface="Arial"/>
        </a:defRPr>
      </a:lvl3pPr>
      <a:lvl4pPr marL="563563" indent="-139700" algn="l" defTabSz="406400" rtl="0" eaLnBrk="1" fontAlgn="base" hangingPunct="1">
        <a:lnSpc>
          <a:spcPct val="120000"/>
        </a:lnSpc>
        <a:spcBef>
          <a:spcPct val="0"/>
        </a:spcBef>
        <a:spcAft>
          <a:spcPts val="500"/>
        </a:spcAft>
        <a:buClr>
          <a:srgbClr val="1C3F4D"/>
        </a:buClr>
        <a:buSzPct val="70000"/>
        <a:buFont typeface="Wingdings 3" charset="0"/>
        <a:buChar char=""/>
        <a:defRPr kern="1200">
          <a:solidFill>
            <a:srgbClr val="1C3F4D"/>
          </a:solidFill>
          <a:latin typeface="Arial"/>
          <a:ea typeface="ＭＳ Ｐゴシック" charset="0"/>
          <a:cs typeface="Arial"/>
        </a:defRPr>
      </a:lvl4pPr>
      <a:lvl5pPr marL="703263" indent="-139700" algn="l" defTabSz="406400" rtl="0" eaLnBrk="1" fontAlgn="base" hangingPunct="1">
        <a:lnSpc>
          <a:spcPct val="120000"/>
        </a:lnSpc>
        <a:spcBef>
          <a:spcPct val="0"/>
        </a:spcBef>
        <a:spcAft>
          <a:spcPts val="500"/>
        </a:spcAft>
        <a:buClr>
          <a:srgbClr val="1C3F4D"/>
        </a:buClr>
        <a:buSzPct val="70000"/>
        <a:buFont typeface="Wingdings 3" charset="0"/>
        <a:buChar char=""/>
        <a:defRPr kern="1200">
          <a:solidFill>
            <a:srgbClr val="1C3F4D"/>
          </a:solidFill>
          <a:latin typeface="Arial"/>
          <a:ea typeface="ＭＳ Ｐゴシック" charset="0"/>
          <a:cs typeface="Arial"/>
        </a:defRPr>
      </a:lvl5pPr>
      <a:lvl6pPr marL="845424" indent="-140904" algn="l" defTabSz="407320" rtl="0" eaLnBrk="1" latinLnBrk="0" hangingPunct="1">
        <a:lnSpc>
          <a:spcPct val="120000"/>
        </a:lnSpc>
        <a:spcBef>
          <a:spcPts val="0"/>
        </a:spcBef>
        <a:spcAft>
          <a:spcPts val="500"/>
        </a:spcAft>
        <a:buSzPct val="70000"/>
        <a:buFont typeface="Wingdings 3" panose="05040102010807070707" pitchFamily="18" charset="2"/>
        <a:buChar char=""/>
        <a:defRPr sz="1800" kern="1200">
          <a:solidFill>
            <a:srgbClr val="1C3F4D"/>
          </a:solidFill>
          <a:latin typeface="Arial"/>
          <a:ea typeface="+mn-ea"/>
          <a:cs typeface="Arial"/>
        </a:defRPr>
      </a:lvl6pPr>
      <a:lvl7pPr marL="2647603" indent="-203658" algn="l" defTabSz="40732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4926" indent="-203658" algn="l" defTabSz="40732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2248" indent="-203658" algn="l" defTabSz="40732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073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320" algn="l" defTabSz="4073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4646" algn="l" defTabSz="4073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1970" algn="l" defTabSz="4073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9293" algn="l" defTabSz="4073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6616" algn="l" defTabSz="4073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3941" algn="l" defTabSz="4073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1264" algn="l" defTabSz="4073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8588" algn="l" defTabSz="4073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1044575" y="1123950"/>
            <a:ext cx="742950" cy="590550"/>
          </a:xfrm>
          <a:prstGeom prst="rect">
            <a:avLst/>
          </a:prstGeom>
          <a:solidFill>
            <a:srgbClr val="1C3F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4542" tIns="84542" rIns="71579" bIns="84542" anchor="ctr"/>
          <a:lstStyle/>
          <a:p>
            <a:pPr algn="ctr" defTabSz="407371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300" dirty="0" err="1">
              <a:solidFill>
                <a:srgbClr val="1C3F4D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843463" y="1123950"/>
            <a:ext cx="742950" cy="590550"/>
          </a:xfrm>
          <a:prstGeom prst="rect">
            <a:avLst/>
          </a:prstGeom>
          <a:solidFill>
            <a:srgbClr val="80A5B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4542" tIns="84542" rIns="71579" bIns="84542" anchor="ctr"/>
          <a:lstStyle/>
          <a:p>
            <a:pPr algn="ctr" defTabSz="407371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300" dirty="0" err="1">
              <a:solidFill>
                <a:srgbClr val="1C3F4D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993900" y="1123950"/>
            <a:ext cx="742950" cy="590550"/>
          </a:xfrm>
          <a:prstGeom prst="rect">
            <a:avLst/>
          </a:prstGeom>
          <a:solidFill>
            <a:srgbClr val="096FA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4542" tIns="84542" rIns="71579" bIns="84542" anchor="ctr"/>
          <a:lstStyle/>
          <a:p>
            <a:pPr algn="ctr" defTabSz="407371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300" dirty="0" err="1">
              <a:solidFill>
                <a:srgbClr val="1C3F4D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944813" y="1123950"/>
            <a:ext cx="742950" cy="590550"/>
          </a:xfrm>
          <a:prstGeom prst="rect">
            <a:avLst/>
          </a:prstGeom>
          <a:solidFill>
            <a:srgbClr val="C20E1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4542" tIns="84542" rIns="71579" bIns="84542" anchor="ctr"/>
          <a:lstStyle/>
          <a:p>
            <a:pPr algn="ctr" defTabSz="407371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300" dirty="0" err="1">
              <a:solidFill>
                <a:srgbClr val="1C3F4D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3894138" y="1123950"/>
            <a:ext cx="742950" cy="590550"/>
          </a:xfrm>
          <a:prstGeom prst="rect">
            <a:avLst/>
          </a:prstGeom>
          <a:solidFill>
            <a:srgbClr val="F7DA0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4542" tIns="84542" rIns="71579" bIns="84542" anchor="ctr"/>
          <a:lstStyle/>
          <a:p>
            <a:pPr algn="ctr" defTabSz="407371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300" dirty="0" err="1">
              <a:solidFill>
                <a:srgbClr val="1C3F4D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5794375" y="1123950"/>
            <a:ext cx="742950" cy="590550"/>
          </a:xfrm>
          <a:prstGeom prst="rect">
            <a:avLst/>
          </a:prstGeom>
          <a:solidFill>
            <a:srgbClr val="E9EEF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4542" tIns="84542" rIns="71579" bIns="84542" anchor="ctr"/>
          <a:lstStyle/>
          <a:p>
            <a:pPr algn="ctr" defTabSz="407371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300" dirty="0" err="1">
              <a:solidFill>
                <a:srgbClr val="1C3F4D"/>
              </a:solidFill>
              <a:latin typeface="Arial" charset="0"/>
              <a:cs typeface="Arial" charset="0"/>
            </a:endParaRPr>
          </a:p>
        </p:txBody>
      </p:sp>
      <p:sp>
        <p:nvSpPr>
          <p:cNvPr id="2056" name="Textfeld 14"/>
          <p:cNvSpPr txBox="1">
            <a:spLocks noChangeArrowheads="1"/>
          </p:cNvSpPr>
          <p:nvPr/>
        </p:nvSpPr>
        <p:spPr bwMode="auto">
          <a:xfrm>
            <a:off x="1044575" y="1781175"/>
            <a:ext cx="742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064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064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064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064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700">
                <a:cs typeface="Arial" charset="0"/>
              </a:rPr>
              <a:t>R28-G63-B77</a:t>
            </a:r>
          </a:p>
        </p:txBody>
      </p:sp>
      <p:sp>
        <p:nvSpPr>
          <p:cNvPr id="2057" name="Textfeld 15"/>
          <p:cNvSpPr txBox="1">
            <a:spLocks noChangeArrowheads="1"/>
          </p:cNvSpPr>
          <p:nvPr/>
        </p:nvSpPr>
        <p:spPr bwMode="auto">
          <a:xfrm>
            <a:off x="2016125" y="1781175"/>
            <a:ext cx="7429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064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064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064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064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700">
                <a:cs typeface="Arial" charset="0"/>
              </a:rPr>
              <a:t>R9-G11-B161</a:t>
            </a:r>
          </a:p>
        </p:txBody>
      </p:sp>
      <p:sp>
        <p:nvSpPr>
          <p:cNvPr id="2058" name="Textfeld 16"/>
          <p:cNvSpPr txBox="1">
            <a:spLocks noChangeArrowheads="1"/>
          </p:cNvSpPr>
          <p:nvPr/>
        </p:nvSpPr>
        <p:spPr bwMode="auto">
          <a:xfrm>
            <a:off x="2967038" y="1781175"/>
            <a:ext cx="8064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064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064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064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064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700">
                <a:cs typeface="Arial" charset="0"/>
              </a:rPr>
              <a:t>R194-G14-B26</a:t>
            </a:r>
          </a:p>
        </p:txBody>
      </p:sp>
      <p:sp>
        <p:nvSpPr>
          <p:cNvPr id="2059" name="Textfeld 18"/>
          <p:cNvSpPr txBox="1">
            <a:spLocks noChangeArrowheads="1"/>
          </p:cNvSpPr>
          <p:nvPr/>
        </p:nvSpPr>
        <p:spPr bwMode="auto">
          <a:xfrm>
            <a:off x="3911600" y="1781175"/>
            <a:ext cx="8064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064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064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064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064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700">
                <a:cs typeface="Arial" charset="0"/>
              </a:rPr>
              <a:t>R247-G218-B15</a:t>
            </a:r>
          </a:p>
        </p:txBody>
      </p:sp>
      <p:sp>
        <p:nvSpPr>
          <p:cNvPr id="2060" name="Textfeld 20"/>
          <p:cNvSpPr txBox="1">
            <a:spLocks noChangeArrowheads="1"/>
          </p:cNvSpPr>
          <p:nvPr/>
        </p:nvSpPr>
        <p:spPr bwMode="auto">
          <a:xfrm>
            <a:off x="4846638" y="1781175"/>
            <a:ext cx="9001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064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064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064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064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700">
                <a:cs typeface="Arial" charset="0"/>
              </a:rPr>
              <a:t>R128-G165-B187</a:t>
            </a:r>
          </a:p>
          <a:p>
            <a:endParaRPr lang="de-DE" sz="700">
              <a:cs typeface="Arial" charset="0"/>
            </a:endParaRPr>
          </a:p>
        </p:txBody>
      </p:sp>
      <p:sp>
        <p:nvSpPr>
          <p:cNvPr id="2061" name="Textfeld 21"/>
          <p:cNvSpPr txBox="1">
            <a:spLocks noChangeArrowheads="1"/>
          </p:cNvSpPr>
          <p:nvPr/>
        </p:nvSpPr>
        <p:spPr bwMode="auto">
          <a:xfrm>
            <a:off x="5803900" y="1781175"/>
            <a:ext cx="9001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064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064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064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064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700">
                <a:cs typeface="Arial" charset="0"/>
              </a:rPr>
              <a:t>R233-G238-B246</a:t>
            </a:r>
          </a:p>
          <a:p>
            <a:endParaRPr lang="de-DE" sz="700">
              <a:cs typeface="Arial" charset="0"/>
            </a:endParaRPr>
          </a:p>
        </p:txBody>
      </p:sp>
      <p:sp>
        <p:nvSpPr>
          <p:cNvPr id="2062" name="Titelplatzhalter 1"/>
          <p:cNvSpPr>
            <a:spLocks noGrp="1"/>
          </p:cNvSpPr>
          <p:nvPr>
            <p:ph type="title"/>
          </p:nvPr>
        </p:nvSpPr>
        <p:spPr bwMode="auto">
          <a:xfrm>
            <a:off x="1047750" y="482600"/>
            <a:ext cx="7656513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cxnSp>
        <p:nvCxnSpPr>
          <p:cNvPr id="18" name="Gerade Verbindung 17"/>
          <p:cNvCxnSpPr/>
          <p:nvPr/>
        </p:nvCxnSpPr>
        <p:spPr>
          <a:xfrm>
            <a:off x="4143375" y="342900"/>
            <a:ext cx="4446588" cy="0"/>
          </a:xfrm>
          <a:prstGeom prst="line">
            <a:avLst/>
          </a:prstGeom>
          <a:ln w="6350" cmpd="sng">
            <a:solidFill>
              <a:schemeClr val="bg1"/>
            </a:solidFill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Foliennummernplatzhalter 5"/>
          <p:cNvSpPr txBox="1">
            <a:spLocks/>
          </p:cNvSpPr>
          <p:nvPr/>
        </p:nvSpPr>
        <p:spPr>
          <a:xfrm>
            <a:off x="8310563" y="4945063"/>
            <a:ext cx="615950" cy="122237"/>
          </a:xfrm>
          <a:prstGeom prst="rect">
            <a:avLst/>
          </a:prstGeom>
        </p:spPr>
        <p:txBody>
          <a:bodyPr wrap="none" lIns="0" tIns="0" rIns="0" bIns="0" anchor="b"/>
          <a:lstStyle>
            <a:defPPr>
              <a:defRPr lang="de-DE"/>
            </a:defPPr>
            <a:lvl1pPr marL="0" algn="l" defTabSz="520402" rtl="0" eaLnBrk="1" latinLnBrk="0" hangingPunct="1">
              <a:defRPr sz="1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520402" algn="l" defTabSz="5204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0811" algn="l" defTabSz="5204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1217" algn="l" defTabSz="5204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1623" algn="l" defTabSz="5204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2029" algn="l" defTabSz="5204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2436" algn="l" defTabSz="5204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2843" algn="l" defTabSz="5204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63249" algn="l" defTabSz="52040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1D2FDC9-3A1A-4140-841E-DAEF5F8239F7}" type="slidenum">
              <a:rPr lang="de-DE" smtClean="0"/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‹Nr.›</a:t>
            </a:fld>
            <a:endParaRPr lang="de-DE" dirty="0"/>
          </a:p>
        </p:txBody>
      </p:sp>
      <p:sp>
        <p:nvSpPr>
          <p:cNvPr id="23" name="Rechteck 22"/>
          <p:cNvSpPr/>
          <p:nvPr/>
        </p:nvSpPr>
        <p:spPr>
          <a:xfrm>
            <a:off x="4843463" y="2054225"/>
            <a:ext cx="742950" cy="590550"/>
          </a:xfrm>
          <a:prstGeom prst="rect">
            <a:avLst/>
          </a:prstGeom>
          <a:solidFill>
            <a:srgbClr val="80A5BB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4542" tIns="84542" rIns="71579" bIns="84542" anchor="ctr"/>
          <a:lstStyle/>
          <a:p>
            <a:pPr algn="ctr" defTabSz="407371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300" dirty="0" err="1">
              <a:solidFill>
                <a:srgbClr val="1C3F4D"/>
              </a:solidFill>
              <a:latin typeface="Arial" charset="0"/>
              <a:cs typeface="Arial" charset="0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4843463" y="2787650"/>
            <a:ext cx="742950" cy="590550"/>
          </a:xfrm>
          <a:prstGeom prst="rect">
            <a:avLst/>
          </a:prstGeom>
          <a:solidFill>
            <a:srgbClr val="80A5BB">
              <a:alpha val="3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4542" tIns="84542" rIns="71579" bIns="84542" anchor="ctr"/>
          <a:lstStyle/>
          <a:p>
            <a:pPr algn="ctr" defTabSz="407371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300" dirty="0" err="1">
              <a:solidFill>
                <a:srgbClr val="1C3F4D"/>
              </a:solidFill>
              <a:latin typeface="Arial" charset="0"/>
              <a:cs typeface="Arial" charset="0"/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4843463" y="3519488"/>
            <a:ext cx="742950" cy="590550"/>
          </a:xfrm>
          <a:prstGeom prst="rect">
            <a:avLst/>
          </a:prstGeom>
          <a:solidFill>
            <a:srgbClr val="80A5BB">
              <a:alpha val="3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4542" tIns="84542" rIns="71579" bIns="84542" anchor="ctr"/>
          <a:lstStyle/>
          <a:p>
            <a:pPr algn="ctr" defTabSz="407371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1300" dirty="0" err="1">
              <a:solidFill>
                <a:srgbClr val="1C3F4D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1047750" y="2425700"/>
            <a:ext cx="7656513" cy="1981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</p:txBody>
      </p:sp>
      <p:pic>
        <p:nvPicPr>
          <p:cNvPr id="2069" name="Bild 3" descr="Logo-DE-CI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39700"/>
            <a:ext cx="6461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hf hdr="0" dt="0"/>
  <p:txStyles>
    <p:titleStyle>
      <a:lvl1pPr algn="l" defTabSz="406400" rtl="0" fontAlgn="base">
        <a:spcBef>
          <a:spcPct val="0"/>
        </a:spcBef>
        <a:spcAft>
          <a:spcPct val="0"/>
        </a:spcAft>
        <a:defRPr sz="2800" b="1" i="1" kern="1200">
          <a:solidFill>
            <a:srgbClr val="1C3F4D"/>
          </a:solidFill>
          <a:latin typeface="Arial"/>
          <a:ea typeface="ＭＳ Ｐゴシック" charset="0"/>
          <a:cs typeface="Arial"/>
        </a:defRPr>
      </a:lvl1pPr>
      <a:lvl2pPr algn="l" defTabSz="406400" rtl="0" fontAlgn="base">
        <a:spcBef>
          <a:spcPct val="0"/>
        </a:spcBef>
        <a:spcAft>
          <a:spcPct val="0"/>
        </a:spcAft>
        <a:defRPr sz="2800" b="1" i="1">
          <a:solidFill>
            <a:srgbClr val="1C3F4D"/>
          </a:solidFill>
          <a:latin typeface="Arial" charset="0"/>
          <a:ea typeface="ＭＳ Ｐゴシック" charset="0"/>
        </a:defRPr>
      </a:lvl2pPr>
      <a:lvl3pPr algn="l" defTabSz="406400" rtl="0" fontAlgn="base">
        <a:spcBef>
          <a:spcPct val="0"/>
        </a:spcBef>
        <a:spcAft>
          <a:spcPct val="0"/>
        </a:spcAft>
        <a:defRPr sz="2800" b="1" i="1">
          <a:solidFill>
            <a:srgbClr val="1C3F4D"/>
          </a:solidFill>
          <a:latin typeface="Arial" charset="0"/>
          <a:ea typeface="ＭＳ Ｐゴシック" charset="0"/>
        </a:defRPr>
      </a:lvl3pPr>
      <a:lvl4pPr algn="l" defTabSz="406400" rtl="0" fontAlgn="base">
        <a:spcBef>
          <a:spcPct val="0"/>
        </a:spcBef>
        <a:spcAft>
          <a:spcPct val="0"/>
        </a:spcAft>
        <a:defRPr sz="2800" b="1" i="1">
          <a:solidFill>
            <a:srgbClr val="1C3F4D"/>
          </a:solidFill>
          <a:latin typeface="Arial" charset="0"/>
          <a:ea typeface="ＭＳ Ｐゴシック" charset="0"/>
        </a:defRPr>
      </a:lvl4pPr>
      <a:lvl5pPr algn="l" defTabSz="406400" rtl="0" fontAlgn="base">
        <a:spcBef>
          <a:spcPct val="0"/>
        </a:spcBef>
        <a:spcAft>
          <a:spcPct val="0"/>
        </a:spcAft>
        <a:defRPr sz="2800" b="1" i="1">
          <a:solidFill>
            <a:srgbClr val="1C3F4D"/>
          </a:solidFill>
          <a:latin typeface="Arial" charset="0"/>
          <a:ea typeface="ＭＳ Ｐゴシック" charset="0"/>
        </a:defRPr>
      </a:lvl5pPr>
      <a:lvl6pPr marL="457200" algn="l" defTabSz="406400" rtl="0" fontAlgn="base">
        <a:spcBef>
          <a:spcPct val="0"/>
        </a:spcBef>
        <a:spcAft>
          <a:spcPct val="0"/>
        </a:spcAft>
        <a:defRPr sz="2800" b="1" i="1">
          <a:solidFill>
            <a:srgbClr val="1C3F4D"/>
          </a:solidFill>
          <a:latin typeface="Arial" charset="0"/>
          <a:ea typeface="ＭＳ Ｐゴシック" charset="0"/>
        </a:defRPr>
      </a:lvl6pPr>
      <a:lvl7pPr marL="914400" algn="l" defTabSz="406400" rtl="0" fontAlgn="base">
        <a:spcBef>
          <a:spcPct val="0"/>
        </a:spcBef>
        <a:spcAft>
          <a:spcPct val="0"/>
        </a:spcAft>
        <a:defRPr sz="2800" b="1" i="1">
          <a:solidFill>
            <a:srgbClr val="1C3F4D"/>
          </a:solidFill>
          <a:latin typeface="Arial" charset="0"/>
          <a:ea typeface="ＭＳ Ｐゴシック" charset="0"/>
        </a:defRPr>
      </a:lvl7pPr>
      <a:lvl8pPr marL="1371600" algn="l" defTabSz="406400" rtl="0" fontAlgn="base">
        <a:spcBef>
          <a:spcPct val="0"/>
        </a:spcBef>
        <a:spcAft>
          <a:spcPct val="0"/>
        </a:spcAft>
        <a:defRPr sz="2800" b="1" i="1">
          <a:solidFill>
            <a:srgbClr val="1C3F4D"/>
          </a:solidFill>
          <a:latin typeface="Arial" charset="0"/>
          <a:ea typeface="ＭＳ Ｐゴシック" charset="0"/>
        </a:defRPr>
      </a:lvl8pPr>
      <a:lvl9pPr marL="1828800" algn="l" defTabSz="406400" rtl="0" fontAlgn="base">
        <a:spcBef>
          <a:spcPct val="0"/>
        </a:spcBef>
        <a:spcAft>
          <a:spcPct val="0"/>
        </a:spcAft>
        <a:defRPr sz="2800" b="1" i="1">
          <a:solidFill>
            <a:srgbClr val="1C3F4D"/>
          </a:solidFill>
          <a:latin typeface="Arial" charset="0"/>
          <a:ea typeface="ＭＳ Ｐゴシック" charset="0"/>
        </a:defRPr>
      </a:lvl9pPr>
    </p:titleStyle>
    <p:bodyStyle>
      <a:lvl1pPr marL="139700" indent="-139700" algn="l" defTabSz="406400" rtl="0" fontAlgn="base">
        <a:lnSpc>
          <a:spcPct val="120000"/>
        </a:lnSpc>
        <a:spcBef>
          <a:spcPct val="0"/>
        </a:spcBef>
        <a:spcAft>
          <a:spcPts val="500"/>
        </a:spcAft>
        <a:buClr>
          <a:srgbClr val="1C3F4D"/>
        </a:buClr>
        <a:buSzPct val="70000"/>
        <a:buFont typeface="Wingdings 3" charset="0"/>
        <a:buChar char="Ú"/>
        <a:defRPr kern="1200">
          <a:solidFill>
            <a:srgbClr val="1C3F4D"/>
          </a:solidFill>
          <a:latin typeface="Arial"/>
          <a:ea typeface="ＭＳ Ｐゴシック" charset="0"/>
          <a:cs typeface="Arial"/>
        </a:defRPr>
      </a:lvl1pPr>
      <a:lvl2pPr marL="280988" indent="-139700" algn="l" defTabSz="406400" rtl="0" fontAlgn="base">
        <a:lnSpc>
          <a:spcPct val="120000"/>
        </a:lnSpc>
        <a:spcBef>
          <a:spcPct val="0"/>
        </a:spcBef>
        <a:spcAft>
          <a:spcPts val="500"/>
        </a:spcAft>
        <a:buClr>
          <a:srgbClr val="1C3F4D"/>
        </a:buClr>
        <a:buSzPct val="70000"/>
        <a:buFont typeface="Wingdings 3" charset="0"/>
        <a:buChar char="Ú"/>
        <a:defRPr kern="1200">
          <a:solidFill>
            <a:srgbClr val="1C3F4D"/>
          </a:solidFill>
          <a:latin typeface="Arial"/>
          <a:ea typeface="ＭＳ Ｐゴシック" charset="0"/>
          <a:cs typeface="Arial"/>
        </a:defRPr>
      </a:lvl2pPr>
      <a:lvl3pPr marL="422275" indent="-139700" algn="l" defTabSz="406400" rtl="0" fontAlgn="base">
        <a:lnSpc>
          <a:spcPct val="120000"/>
        </a:lnSpc>
        <a:spcBef>
          <a:spcPct val="0"/>
        </a:spcBef>
        <a:spcAft>
          <a:spcPts val="500"/>
        </a:spcAft>
        <a:buClr>
          <a:srgbClr val="1C3F4D"/>
        </a:buClr>
        <a:buSzPct val="70000"/>
        <a:buFont typeface="Wingdings 3" charset="0"/>
        <a:buChar char="Ú"/>
        <a:defRPr kern="1200">
          <a:solidFill>
            <a:srgbClr val="1C3F4D"/>
          </a:solidFill>
          <a:latin typeface="Arial"/>
          <a:ea typeface="ＭＳ Ｐゴシック" charset="0"/>
          <a:cs typeface="Arial"/>
        </a:defRPr>
      </a:lvl3pPr>
      <a:lvl4pPr marL="563563" indent="-139700" algn="l" defTabSz="406400" rtl="0" fontAlgn="base">
        <a:lnSpc>
          <a:spcPct val="120000"/>
        </a:lnSpc>
        <a:spcBef>
          <a:spcPct val="0"/>
        </a:spcBef>
        <a:spcAft>
          <a:spcPts val="500"/>
        </a:spcAft>
        <a:buClr>
          <a:srgbClr val="1C3F4D"/>
        </a:buClr>
        <a:buSzPct val="70000"/>
        <a:buFont typeface="Wingdings 3" charset="0"/>
        <a:buChar char="Ú"/>
        <a:defRPr kern="1200">
          <a:solidFill>
            <a:srgbClr val="1C3F4D"/>
          </a:solidFill>
          <a:latin typeface="Arial"/>
          <a:ea typeface="ＭＳ Ｐゴシック" charset="0"/>
          <a:cs typeface="Arial"/>
        </a:defRPr>
      </a:lvl4pPr>
      <a:lvl5pPr marL="703263" indent="-139700" algn="l" defTabSz="406400" rtl="0" fontAlgn="base">
        <a:lnSpc>
          <a:spcPct val="120000"/>
        </a:lnSpc>
        <a:spcBef>
          <a:spcPct val="0"/>
        </a:spcBef>
        <a:spcAft>
          <a:spcPts val="500"/>
        </a:spcAft>
        <a:buClr>
          <a:srgbClr val="1C3F4D"/>
        </a:buClr>
        <a:buSzPct val="70000"/>
        <a:buFont typeface="Wingdings 3" charset="0"/>
        <a:buChar char="Ú"/>
        <a:defRPr kern="1200">
          <a:solidFill>
            <a:srgbClr val="1C3F4D"/>
          </a:solidFill>
          <a:latin typeface="Arial"/>
          <a:ea typeface="ＭＳ Ｐゴシック" charset="0"/>
          <a:cs typeface="Arial"/>
        </a:defRPr>
      </a:lvl5pPr>
      <a:lvl6pPr marL="845424" indent="-140904" algn="l" defTabSz="407320" rtl="0" eaLnBrk="1" latinLnBrk="0" hangingPunct="1">
        <a:lnSpc>
          <a:spcPct val="120000"/>
        </a:lnSpc>
        <a:spcBef>
          <a:spcPts val="0"/>
        </a:spcBef>
        <a:spcAft>
          <a:spcPts val="500"/>
        </a:spcAft>
        <a:buSzPct val="70000"/>
        <a:buFont typeface="Wingdings 3" panose="05040102010807070707" pitchFamily="18" charset="2"/>
        <a:buChar char="Ú"/>
        <a:defRPr sz="1800" kern="1200">
          <a:solidFill>
            <a:srgbClr val="1C3F4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647603" indent="-203658" algn="l" defTabSz="40732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4926" indent="-203658" algn="l" defTabSz="40732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2248" indent="-203658" algn="l" defTabSz="40732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073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320" algn="l" defTabSz="4073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4646" algn="l" defTabSz="4073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1970" algn="l" defTabSz="4073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9293" algn="l" defTabSz="4073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6616" algn="l" defTabSz="4073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3941" algn="l" defTabSz="4073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1264" algn="l" defTabSz="4073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8588" algn="l" defTabSz="4073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1300A4ED-3230-425D-953A-C91273EB083A}"/>
              </a:ext>
            </a:extLst>
          </p:cNvPr>
          <p:cNvSpPr/>
          <p:nvPr/>
        </p:nvSpPr>
        <p:spPr>
          <a:xfrm>
            <a:off x="217488" y="2222500"/>
            <a:ext cx="8640762" cy="1335088"/>
          </a:xfrm>
          <a:prstGeom prst="rect">
            <a:avLst/>
          </a:prstGeom>
          <a:gradFill>
            <a:gsLst>
              <a:gs pos="0">
                <a:srgbClr val="AEBCC7">
                  <a:lumMod val="32000"/>
                  <a:alpha val="82000"/>
                </a:srgbClr>
              </a:gs>
              <a:gs pos="100000">
                <a:srgbClr val="AEBCC7">
                  <a:lumMod val="28000"/>
                  <a:alpha val="0"/>
                </a:srgbClr>
              </a:gs>
            </a:gsLst>
            <a:lin ang="162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000" tIns="108000" bIns="108000" rtlCol="0" anchor="ctr"/>
          <a:lstStyle/>
          <a:p>
            <a:pPr algn="ctr"/>
            <a:endParaRPr lang="de-DE" sz="1700" dirty="0" err="1">
              <a:solidFill>
                <a:prstClr val="white"/>
              </a:solidFill>
              <a:latin typeface="BentonSans-Book"/>
              <a:cs typeface="BentonSans-Book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6A06C3-6EB3-8D42-8136-161A2BA24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07" y="1353356"/>
            <a:ext cx="7380288" cy="2010482"/>
          </a:xfrm>
        </p:spPr>
        <p:txBody>
          <a:bodyPr/>
          <a:lstStyle/>
          <a:p>
            <a:r>
              <a:rPr lang="en-US" sz="3600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Introducing DE-CIX Academy</a:t>
            </a:r>
            <a:endParaRPr lang="en-US" sz="36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460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Rechteck 8"/>
          <p:cNvSpPr/>
          <p:nvPr/>
        </p:nvSpPr>
        <p:spPr>
          <a:xfrm>
            <a:off x="951653" y="1955799"/>
            <a:ext cx="5762413" cy="1358112"/>
          </a:xfrm>
          <a:prstGeom prst="rect">
            <a:avLst/>
          </a:prstGeom>
          <a:solidFill>
            <a:srgbClr val="0B3D59">
              <a:alpha val="33000"/>
            </a:srgbClr>
          </a:solidFill>
          <a:ln>
            <a:noFill/>
          </a:ln>
        </p:spPr>
        <p:txBody>
          <a:bodyPr vert="horz" wrap="square" lIns="72000" tIns="72000" rIns="72000" bIns="36000" numCol="1" anchor="t" anchorCtr="0" compatLnSpc="1">
            <a:prstTxWarp prst="textNoShape">
              <a:avLst/>
            </a:prstTxWarp>
          </a:bodyPr>
          <a:lstStyle/>
          <a:p>
            <a:pPr marL="266700" indent="-266700">
              <a:lnSpc>
                <a:spcPct val="120000"/>
              </a:lnSpc>
              <a:spcAft>
                <a:spcPts val="1200"/>
              </a:spcAft>
              <a:buSzPct val="70000"/>
              <a:buFont typeface="Wingdings 3" charset="0"/>
              <a:buChar char=""/>
            </a:pPr>
            <a:endParaRPr lang="de-DE"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6A06C3-6EB3-8D42-8136-161A2BA24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411" y="2473668"/>
            <a:ext cx="7480852" cy="6577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Brandstätter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Regional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 Middle East &amp; South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Asia</a:t>
            </a:r>
            <a:b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DE-CIX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Management GmbH</a:t>
            </a:r>
            <a:endParaRPr lang="en-US" sz="16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162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3040" y="-264159"/>
            <a:ext cx="9519920" cy="5201920"/>
          </a:xfrm>
          <a:prstGeom prst="rect">
            <a:avLst/>
          </a:prstGeom>
        </p:spPr>
      </p:pic>
      <p:sp>
        <p:nvSpPr>
          <p:cNvPr id="12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-14400" y="3297600"/>
            <a:ext cx="9162000" cy="1854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2A35AD7-A573-2347-BDB9-2BA535F68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975" y="482400"/>
            <a:ext cx="7657200" cy="5364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DE-CIX Academy – Learn from the experts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883920" y="1316470"/>
            <a:ext cx="7589520" cy="2747529"/>
          </a:xfrm>
          <a:prstGeom prst="rect">
            <a:avLst/>
          </a:prstGeom>
          <a:solidFill>
            <a:srgbClr val="0B3D59">
              <a:alpha val="62745"/>
            </a:srgbClr>
          </a:solidFill>
          <a:ln>
            <a:solidFill>
              <a:schemeClr val="bg1"/>
            </a:solidFill>
          </a:ln>
        </p:spPr>
        <p:txBody>
          <a:bodyPr vert="horz" wrap="square" lIns="72000" tIns="72000" rIns="72000" bIns="36000" numCol="1" anchor="t" anchorCtr="0" compatLnSpc="1">
            <a:prstTxWarp prst="textNoShape">
              <a:avLst/>
            </a:prstTxWarp>
          </a:bodyPr>
          <a:lstStyle/>
          <a:p>
            <a:pPr marL="266700" indent="-266700">
              <a:lnSpc>
                <a:spcPct val="120000"/>
              </a:lnSpc>
              <a:spcAft>
                <a:spcPts val="1200"/>
              </a:spcAft>
              <a:buSzPct val="70000"/>
              <a:buFont typeface="Wingdings 3" charset="0"/>
              <a:buChar char=""/>
            </a:pPr>
            <a:r>
              <a:rPr lang="de-DE" sz="1800" dirty="0">
                <a:solidFill>
                  <a:schemeClr val="bg1"/>
                </a:solidFill>
                <a:latin typeface="Arial"/>
                <a:cs typeface="Arial"/>
              </a:rPr>
              <a:t>Webinars</a:t>
            </a:r>
          </a:p>
          <a:p>
            <a:pPr marL="266700" indent="-266700">
              <a:lnSpc>
                <a:spcPct val="120000"/>
              </a:lnSpc>
              <a:spcAft>
                <a:spcPts val="1200"/>
              </a:spcAft>
              <a:buSzPct val="70000"/>
              <a:buFont typeface="Wingdings 3" charset="0"/>
              <a:buChar char=""/>
            </a:pPr>
            <a:r>
              <a:rPr lang="de-DE" sz="1800" dirty="0">
                <a:solidFill>
                  <a:schemeClr val="bg1"/>
                </a:solidFill>
                <a:latin typeface="Arial"/>
                <a:cs typeface="Arial"/>
              </a:rPr>
              <a:t>White Papers </a:t>
            </a:r>
            <a:r>
              <a:rPr lang="de-DE" sz="1800" dirty="0" err="1">
                <a:solidFill>
                  <a:schemeClr val="bg1"/>
                </a:solidFill>
                <a:latin typeface="Arial"/>
                <a:cs typeface="Arial"/>
              </a:rPr>
              <a:t>for</a:t>
            </a:r>
            <a:r>
              <a:rPr lang="de-DE" sz="18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Arial"/>
                <a:cs typeface="Arial"/>
              </a:rPr>
              <a:t>download</a:t>
            </a:r>
            <a:endParaRPr lang="de-DE" sz="18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66700" indent="-266700">
              <a:lnSpc>
                <a:spcPct val="120000"/>
              </a:lnSpc>
              <a:spcAft>
                <a:spcPts val="1200"/>
              </a:spcAft>
              <a:buSzPct val="70000"/>
              <a:buFont typeface="Wingdings 3" charset="0"/>
              <a:buChar char=""/>
            </a:pPr>
            <a:r>
              <a:rPr lang="de-DE" sz="1800" dirty="0">
                <a:solidFill>
                  <a:schemeClr val="bg1"/>
                </a:solidFill>
                <a:latin typeface="Arial"/>
                <a:cs typeface="Arial"/>
              </a:rPr>
              <a:t>Knowledge </a:t>
            </a:r>
            <a:r>
              <a:rPr lang="de-DE" sz="1800" dirty="0" smtClean="0">
                <a:solidFill>
                  <a:schemeClr val="bg1"/>
                </a:solidFill>
                <a:latin typeface="Arial"/>
                <a:cs typeface="Arial"/>
              </a:rPr>
              <a:t>Cards</a:t>
            </a:r>
            <a:endParaRPr lang="de-DE"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051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7"/>
          <a:stretch/>
        </p:blipFill>
        <p:spPr>
          <a:xfrm>
            <a:off x="-142240" y="-40640"/>
            <a:ext cx="9550400" cy="5090160"/>
          </a:xfrm>
          <a:prstGeom prst="rect">
            <a:avLst/>
          </a:prstGeom>
        </p:spPr>
      </p:pic>
      <p:sp>
        <p:nvSpPr>
          <p:cNvPr id="12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-14400" y="3297600"/>
            <a:ext cx="9162000" cy="1854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2A35AD7-A573-2347-BDB9-2BA535F68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975" y="482400"/>
            <a:ext cx="7657200" cy="5364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DE-CIX Academy – Webinars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883920" y="1316470"/>
            <a:ext cx="7589520" cy="3204730"/>
          </a:xfrm>
          <a:prstGeom prst="rect">
            <a:avLst/>
          </a:prstGeom>
          <a:solidFill>
            <a:srgbClr val="0B3D59">
              <a:alpha val="62745"/>
            </a:srgbClr>
          </a:solidFill>
          <a:ln>
            <a:solidFill>
              <a:schemeClr val="bg1"/>
            </a:solidFill>
          </a:ln>
        </p:spPr>
        <p:txBody>
          <a:bodyPr vert="horz" wrap="square" lIns="72000" tIns="72000" rIns="72000" bIns="36000" numCol="1" anchor="t" anchorCtr="0" compatLnSpc="1">
            <a:prstTxWarp prst="textNoShape">
              <a:avLst/>
            </a:prstTxWarp>
          </a:bodyPr>
          <a:lstStyle/>
          <a:p>
            <a:pPr marL="266700" indent="-266700">
              <a:lnSpc>
                <a:spcPct val="120000"/>
              </a:lnSpc>
              <a:spcAft>
                <a:spcPts val="1200"/>
              </a:spcAft>
              <a:buSzPct val="70000"/>
              <a:buFont typeface="Wingdings 3" charset="0"/>
              <a:buChar char=""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Focusing on network related topics</a:t>
            </a:r>
          </a:p>
          <a:p>
            <a:pPr marL="266700" indent="-266700">
              <a:lnSpc>
                <a:spcPct val="120000"/>
              </a:lnSpc>
              <a:spcAft>
                <a:spcPts val="1200"/>
              </a:spcAft>
              <a:buSzPct val="70000"/>
              <a:buFont typeface="Wingdings 3" charset="0"/>
              <a:buChar char=""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Currently: 8 Webinars about BGP available</a:t>
            </a:r>
          </a:p>
          <a:p>
            <a:pPr marL="266700" indent="-266700">
              <a:lnSpc>
                <a:spcPct val="120000"/>
              </a:lnSpc>
              <a:spcAft>
                <a:spcPts val="1200"/>
              </a:spcAft>
              <a:buSzPct val="70000"/>
              <a:buFont typeface="Wingdings 3" charset="0"/>
              <a:buChar char=""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Language: English </a:t>
            </a:r>
          </a:p>
          <a:p>
            <a:pPr marL="266700" indent="-266700">
              <a:lnSpc>
                <a:spcPct val="120000"/>
              </a:lnSpc>
              <a:spcAft>
                <a:spcPts val="1200"/>
              </a:spcAft>
              <a:buSzPct val="70000"/>
              <a:buFont typeface="Wingdings 3" charset="0"/>
              <a:buChar char=""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View live or watch a 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recording</a:t>
            </a:r>
          </a:p>
          <a:p>
            <a:pPr marL="673100" lvl="1" indent="-266700">
              <a:lnSpc>
                <a:spcPct val="120000"/>
              </a:lnSpc>
              <a:spcAft>
                <a:spcPts val="1200"/>
              </a:spcAft>
              <a:buSzPct val="70000"/>
              <a:buFont typeface="Wingdings 3" charset="0"/>
              <a:buChar char=""/>
            </a:pP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Each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webinar features a presentation, network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simulations</a:t>
            </a:r>
          </a:p>
          <a:p>
            <a:pPr marL="673100" lvl="1" indent="-266700">
              <a:lnSpc>
                <a:spcPct val="120000"/>
              </a:lnSpc>
              <a:spcAft>
                <a:spcPts val="1200"/>
              </a:spcAft>
              <a:buSzPct val="70000"/>
              <a:buFont typeface="Wingdings 3" charset="0"/>
              <a:buChar char=""/>
            </a:pP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Downloadable material</a:t>
            </a:r>
          </a:p>
          <a:p>
            <a:pPr marL="673100" lvl="1" indent="-266700">
              <a:lnSpc>
                <a:spcPct val="120000"/>
              </a:lnSpc>
              <a:spcAft>
                <a:spcPts val="1200"/>
              </a:spcAft>
              <a:buSzPct val="70000"/>
              <a:buFont typeface="Wingdings 3" charset="0"/>
              <a:buChar char=""/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https://www.de-cix.net/en/about-de-cix/academy/videos-and-webinars </a:t>
            </a:r>
          </a:p>
          <a:p>
            <a:pPr marL="673100" lvl="1" indent="-266700">
              <a:lnSpc>
                <a:spcPct val="120000"/>
              </a:lnSpc>
              <a:spcAft>
                <a:spcPts val="1200"/>
              </a:spcAft>
              <a:buSzPct val="70000"/>
              <a:buFont typeface="Wingdings 3" charset="0"/>
              <a:buChar char=""/>
            </a:pPr>
            <a:endParaRPr lang="en-US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Picture Placeholder 15">
            <a:extLst>
              <a:ext uri="{FF2B5EF4-FFF2-40B4-BE49-F238E27FC236}">
                <a16:creationId xmlns:a16="http://schemas.microsoft.com/office/drawing/2014/main" id="{5FAED7DB-898A-B14B-9A3D-F96270C43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852" y="1101131"/>
            <a:ext cx="4325693" cy="2447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826B797E-3197-FD48-9F56-1DDBFDCFF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05" y="1101130"/>
            <a:ext cx="4356000" cy="244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559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0960" y="-208702"/>
            <a:ext cx="9253228" cy="5136302"/>
          </a:xfrm>
          <a:prstGeom prst="rect">
            <a:avLst/>
          </a:prstGeom>
        </p:spPr>
      </p:pic>
      <p:sp>
        <p:nvSpPr>
          <p:cNvPr id="12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-14400" y="3297600"/>
            <a:ext cx="9162000" cy="1854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2A35AD7-A573-2347-BDB9-2BA535F68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975" y="482400"/>
            <a:ext cx="7657200" cy="5364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DE-CIX Academy – Knowledge Cards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883920" y="1316470"/>
            <a:ext cx="7589520" cy="2747529"/>
          </a:xfrm>
          <a:prstGeom prst="rect">
            <a:avLst/>
          </a:prstGeom>
          <a:solidFill>
            <a:srgbClr val="0B3D59">
              <a:alpha val="62745"/>
            </a:srgbClr>
          </a:solidFill>
          <a:ln>
            <a:solidFill>
              <a:schemeClr val="bg1"/>
            </a:solidFill>
          </a:ln>
        </p:spPr>
        <p:txBody>
          <a:bodyPr vert="horz" wrap="square" lIns="72000" tIns="72000" rIns="72000" bIns="36000" numCol="1" anchor="t" anchorCtr="0" compatLnSpc="1">
            <a:prstTxWarp prst="textNoShape">
              <a:avLst/>
            </a:prstTxWarp>
          </a:bodyPr>
          <a:lstStyle/>
          <a:p>
            <a:pPr marL="266700" indent="-266700">
              <a:lnSpc>
                <a:spcPct val="120000"/>
              </a:lnSpc>
              <a:spcAft>
                <a:spcPts val="1200"/>
              </a:spcAft>
              <a:buSzPct val="70000"/>
              <a:buFont typeface="Wingdings 3" charset="0"/>
              <a:buChar char=""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One card – one topic</a:t>
            </a:r>
          </a:p>
          <a:p>
            <a:pPr marL="266700" indent="-266700">
              <a:lnSpc>
                <a:spcPct val="120000"/>
              </a:lnSpc>
              <a:spcAft>
                <a:spcPts val="1200"/>
              </a:spcAft>
              <a:buSzPct val="70000"/>
              <a:buFont typeface="Wingdings 3" charset="0"/>
              <a:buChar char=""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BGP Routing Algorithm</a:t>
            </a:r>
          </a:p>
          <a:p>
            <a:pPr marL="266700" indent="-266700">
              <a:lnSpc>
                <a:spcPct val="120000"/>
              </a:lnSpc>
              <a:spcAft>
                <a:spcPts val="1200"/>
              </a:spcAft>
              <a:buSzPct val="70000"/>
              <a:buFont typeface="Wingdings 3" charset="0"/>
              <a:buChar char=""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DE-CIX Route Server Information</a:t>
            </a:r>
          </a:p>
          <a:p>
            <a:pPr marL="266700" indent="-266700">
              <a:lnSpc>
                <a:spcPct val="120000"/>
              </a:lnSpc>
              <a:spcAft>
                <a:spcPts val="1200"/>
              </a:spcAft>
              <a:buSzPct val="70000"/>
              <a:buFont typeface="Wingdings 3" charset="0"/>
              <a:buChar char=""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Download PDFs or get printed versions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1034" y="1316470"/>
            <a:ext cx="5965075" cy="263773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1034" y="1328015"/>
            <a:ext cx="5901410" cy="252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80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526" y="-285036"/>
            <a:ext cx="9443085" cy="5665851"/>
          </a:xfrm>
          <a:prstGeom prst="rect">
            <a:avLst/>
          </a:prstGeom>
        </p:spPr>
      </p:pic>
      <p:sp>
        <p:nvSpPr>
          <p:cNvPr id="12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-14400" y="3297600"/>
            <a:ext cx="9162000" cy="1854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2A35AD7-A573-2347-BDB9-2BA535F68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975" y="482400"/>
            <a:ext cx="7657200" cy="5364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DE-CIX Academy – White Papers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883920" y="1316470"/>
            <a:ext cx="7589520" cy="2747529"/>
          </a:xfrm>
          <a:prstGeom prst="rect">
            <a:avLst/>
          </a:prstGeom>
          <a:solidFill>
            <a:srgbClr val="0B3D59">
              <a:alpha val="62745"/>
            </a:srgbClr>
          </a:solidFill>
          <a:ln>
            <a:solidFill>
              <a:schemeClr val="bg1"/>
            </a:solidFill>
          </a:ln>
        </p:spPr>
        <p:txBody>
          <a:bodyPr vert="horz" wrap="square" lIns="72000" tIns="72000" rIns="72000" bIns="36000" numCol="1" anchor="t" anchorCtr="0" compatLnSpc="1">
            <a:prstTxWarp prst="textNoShape">
              <a:avLst/>
            </a:prstTxWarp>
          </a:bodyPr>
          <a:lstStyle/>
          <a:p>
            <a:pPr marL="266700" indent="-266700">
              <a:lnSpc>
                <a:spcPct val="120000"/>
              </a:lnSpc>
              <a:spcAft>
                <a:spcPts val="1200"/>
              </a:spcAft>
              <a:buSzPct val="70000"/>
              <a:buFont typeface="Wingdings 3" charset="0"/>
              <a:buChar char=""/>
            </a:pPr>
            <a:r>
              <a:rPr lang="en-US" sz="1800" dirty="0">
                <a:solidFill>
                  <a:schemeClr val="bg1"/>
                </a:solidFill>
                <a:latin typeface="Arial"/>
                <a:cs typeface="Arial"/>
              </a:rPr>
              <a:t>DE-CIX offers papers on the following topics for </a:t>
            </a:r>
            <a:r>
              <a:rPr lang="en-US" sz="1800" dirty="0" smtClean="0">
                <a:solidFill>
                  <a:schemeClr val="bg1"/>
                </a:solidFill>
                <a:latin typeface="Arial"/>
                <a:cs typeface="Arial"/>
              </a:rPr>
              <a:t>download:</a:t>
            </a:r>
          </a:p>
          <a:p>
            <a:pPr marL="673100" lvl="1" indent="-266700">
              <a:lnSpc>
                <a:spcPct val="120000"/>
              </a:lnSpc>
              <a:spcAft>
                <a:spcPts val="1200"/>
              </a:spcAft>
              <a:buSzPct val="70000"/>
              <a:buFont typeface="Wingdings 3" charset="0"/>
              <a:buChar char=""/>
            </a:pP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White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papers on peering and </a:t>
            </a:r>
            <a:r>
              <a:rPr lang="en-US" dirty="0" err="1" smtClean="0">
                <a:solidFill>
                  <a:schemeClr val="bg1"/>
                </a:solidFill>
                <a:latin typeface="Arial"/>
                <a:cs typeface="Arial"/>
              </a:rPr>
              <a:t>Blackholing</a:t>
            </a:r>
            <a:endParaRPr lang="en-US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673100" lvl="1" indent="-266700">
              <a:lnSpc>
                <a:spcPct val="120000"/>
              </a:lnSpc>
              <a:spcAft>
                <a:spcPts val="1200"/>
              </a:spcAft>
              <a:buSzPct val="70000"/>
              <a:buFont typeface="Wingdings 3" charset="0"/>
              <a:buChar char=""/>
            </a:pP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Technical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guides on how to connect to different cloud service providers like AWS or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Microsoft</a:t>
            </a:r>
          </a:p>
          <a:p>
            <a:pPr marL="673100" lvl="1" indent="-266700">
              <a:lnSpc>
                <a:spcPct val="120000"/>
              </a:lnSpc>
              <a:spcAft>
                <a:spcPts val="1200"/>
              </a:spcAft>
              <a:buSzPct val="70000"/>
              <a:buFont typeface="Wingdings 3" charset="0"/>
              <a:buChar char=""/>
            </a:pP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Market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spotlights on the interconnection needs of different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industries</a:t>
            </a:r>
          </a:p>
          <a:p>
            <a:pPr marL="673100" lvl="1" indent="-266700">
              <a:lnSpc>
                <a:spcPct val="120000"/>
              </a:lnSpc>
              <a:spcAft>
                <a:spcPts val="1200"/>
              </a:spcAft>
              <a:buSzPct val="70000"/>
              <a:buFont typeface="Wingdings 3" charset="0"/>
              <a:buChar char=""/>
            </a:pP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Market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studies on the position of metro markets in the global telecommunications </a:t>
            </a: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landscape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438" y="1303316"/>
            <a:ext cx="5166006" cy="274536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1217" y="1313701"/>
            <a:ext cx="5169958" cy="276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5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1760" y="-162560"/>
            <a:ext cx="9289840" cy="5059680"/>
          </a:xfrm>
          <a:prstGeom prst="rect">
            <a:avLst/>
          </a:prstGeom>
        </p:spPr>
      </p:pic>
      <p:sp>
        <p:nvSpPr>
          <p:cNvPr id="12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-14400" y="3297600"/>
            <a:ext cx="9162000" cy="1854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2A35AD7-A573-2347-BDB9-2BA535F68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975" y="482400"/>
            <a:ext cx="7657200" cy="5364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 to know more?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255520" y="2199231"/>
            <a:ext cx="4450080" cy="737010"/>
          </a:xfrm>
          <a:prstGeom prst="rect">
            <a:avLst/>
          </a:prstGeom>
          <a:solidFill>
            <a:schemeClr val="bg2">
              <a:lumMod val="50000"/>
              <a:alpha val="62745"/>
            </a:schemeClr>
          </a:solidFill>
          <a:ln>
            <a:solidFill>
              <a:schemeClr val="bg1"/>
            </a:solidFill>
          </a:ln>
        </p:spPr>
        <p:txBody>
          <a:bodyPr vert="horz" wrap="square" lIns="72000" tIns="72000" rIns="72000" bIns="3600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  <a:buSzPct val="70000"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www.de-cix.net/academy</a:t>
            </a:r>
          </a:p>
        </p:txBody>
      </p:sp>
    </p:spTree>
    <p:extLst>
      <p:ext uri="{BB962C8B-B14F-4D97-AF65-F5344CB8AC3E}">
        <p14:creationId xmlns:p14="http://schemas.microsoft.com/office/powerpoint/2010/main" val="102009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Rechteck 8"/>
          <p:cNvSpPr/>
          <p:nvPr/>
        </p:nvSpPr>
        <p:spPr>
          <a:xfrm>
            <a:off x="951653" y="1955799"/>
            <a:ext cx="5762413" cy="1358112"/>
          </a:xfrm>
          <a:prstGeom prst="rect">
            <a:avLst/>
          </a:prstGeom>
          <a:solidFill>
            <a:srgbClr val="0B3D59">
              <a:alpha val="33000"/>
            </a:srgbClr>
          </a:solidFill>
          <a:ln>
            <a:noFill/>
          </a:ln>
        </p:spPr>
        <p:txBody>
          <a:bodyPr vert="horz" wrap="square" lIns="72000" tIns="72000" rIns="72000" bIns="36000" numCol="1" anchor="t" anchorCtr="0" compatLnSpc="1">
            <a:prstTxWarp prst="textNoShape">
              <a:avLst/>
            </a:prstTxWarp>
          </a:bodyPr>
          <a:lstStyle/>
          <a:p>
            <a:pPr marL="266700" indent="-266700">
              <a:lnSpc>
                <a:spcPct val="120000"/>
              </a:lnSpc>
              <a:spcAft>
                <a:spcPts val="1200"/>
              </a:spcAft>
              <a:buSzPct val="70000"/>
              <a:buFont typeface="Wingdings 3" charset="0"/>
              <a:buChar char=""/>
            </a:pPr>
            <a:endParaRPr lang="de-DE"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6A06C3-6EB3-8D42-8136-161A2BA24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411" y="2473668"/>
            <a:ext cx="7480852" cy="657700"/>
          </a:xfrm>
        </p:spPr>
        <p:txBody>
          <a:bodyPr/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www.de-cix.net</a:t>
            </a:r>
            <a:endParaRPr lang="en-US" sz="16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87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stervorlage_Juni_16_9_LA05-final-netto">
  <a:themeElements>
    <a:clrScheme name="Farben_DE_CIX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96FA1"/>
      </a:accent1>
      <a:accent2>
        <a:srgbClr val="1C3F4D"/>
      </a:accent2>
      <a:accent3>
        <a:srgbClr val="F7DA0F"/>
      </a:accent3>
      <a:accent4>
        <a:srgbClr val="C20E1A"/>
      </a:accent4>
      <a:accent5>
        <a:srgbClr val="80A5BB"/>
      </a:accent5>
      <a:accent6>
        <a:srgbClr val="0CA0C5"/>
      </a:accent6>
      <a:hlink>
        <a:srgbClr val="096FA1"/>
      </a:hlink>
      <a:folHlink>
        <a:srgbClr val="85DFD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lIns="108000" tIns="108000" bIns="108000" rtlCol="0" anchor="ctr"/>
      <a:lstStyle>
        <a:defPPr algn="ctr">
          <a:defRPr sz="1700" dirty="0" err="1">
            <a:solidFill>
              <a:prstClr val="white"/>
            </a:solidFill>
            <a:latin typeface="BentonSans-Book"/>
            <a:cs typeface="BentonSans-Book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bg1"/>
          </a:solidFill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-CIX_Master.potx" id="{867843AC-6AB0-4002-8BF5-54F8AD16D554}" vid="{93C00300-DF35-425E-844B-7B0F28EDD2C7}"/>
    </a:ext>
  </a:extLst>
</a:theme>
</file>

<file path=ppt/theme/theme2.xml><?xml version="1.0" encoding="utf-8"?>
<a:theme xmlns:a="http://schemas.openxmlformats.org/drawingml/2006/main" name="1_DF_Theme_screen_150428">
  <a:themeElements>
    <a:clrScheme name="DE-CIX-Test">
      <a:dk1>
        <a:srgbClr val="24261E"/>
      </a:dk1>
      <a:lt1>
        <a:sysClr val="window" lastClr="FFFFFF"/>
      </a:lt1>
      <a:dk2>
        <a:srgbClr val="4D504C"/>
      </a:dk2>
      <a:lt2>
        <a:srgbClr val="393D39"/>
      </a:lt2>
      <a:accent1>
        <a:srgbClr val="1C3F4D"/>
      </a:accent1>
      <a:accent2>
        <a:srgbClr val="559EAE"/>
      </a:accent2>
      <a:accent3>
        <a:srgbClr val="096FA1"/>
      </a:accent3>
      <a:accent4>
        <a:srgbClr val="C20E1A"/>
      </a:accent4>
      <a:accent5>
        <a:srgbClr val="F7DA0F"/>
      </a:accent5>
      <a:accent6>
        <a:srgbClr val="E9EEF6"/>
      </a:accent6>
      <a:hlink>
        <a:srgbClr val="C20E1A"/>
      </a:hlink>
      <a:folHlink>
        <a:srgbClr val="1292A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lIns="108000" tIns="108000" bIns="108000" rtlCol="0" anchor="ctr"/>
      <a:lstStyle>
        <a:defPPr algn="ctr">
          <a:defRPr sz="1700" dirty="0" err="1">
            <a:solidFill>
              <a:prstClr val="white"/>
            </a:solidFill>
            <a:latin typeface="BentonSans-Book"/>
            <a:cs typeface="BentonSans-Book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6350" cmpd="sng">
          <a:solidFill>
            <a:schemeClr val="bg1"/>
          </a:solidFill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-CIX_Master.potx" id="{867843AC-6AB0-4002-8BF5-54F8AD16D554}" vid="{1AEF2C53-F3C6-4D95-A85B-B81C6F3DA10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Mastervorlage_Juni_16_9_LA05-final-netto</Template>
  <TotalTime>0</TotalTime>
  <Words>152</Words>
  <Application>Microsoft Office PowerPoint</Application>
  <PresentationFormat>Bildschirmpräsentation (16:9)</PresentationFormat>
  <Paragraphs>33</Paragraphs>
  <Slides>8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8</vt:i4>
      </vt:variant>
    </vt:vector>
  </HeadingPairs>
  <TitlesOfParts>
    <vt:vector size="15" baseType="lpstr">
      <vt:lpstr>ＭＳ Ｐゴシック</vt:lpstr>
      <vt:lpstr>Arial</vt:lpstr>
      <vt:lpstr>BentonSans-Book</vt:lpstr>
      <vt:lpstr>Symbol</vt:lpstr>
      <vt:lpstr>Wingdings 3</vt:lpstr>
      <vt:lpstr>Mastervorlage_Juni_16_9_LA05-final-netto</vt:lpstr>
      <vt:lpstr>1_DF_Theme_screen_150428</vt:lpstr>
      <vt:lpstr>Introducing DE-CIX Academy</vt:lpstr>
      <vt:lpstr>Marco Brandstätter Regional Director Middle East &amp; South Asia DE-CIX Management GmbH</vt:lpstr>
      <vt:lpstr>DE-CIX Academy – Learn from the experts</vt:lpstr>
      <vt:lpstr>DE-CIX Academy – Webinars</vt:lpstr>
      <vt:lpstr>DE-CIX Academy – Knowledge Cards</vt:lpstr>
      <vt:lpstr>DE-CIX Academy – White Papers</vt:lpstr>
      <vt:lpstr>Want to know more?</vt:lpstr>
      <vt:lpstr>Thank you! www.de-cix.net</vt:lpstr>
    </vt:vector>
  </TitlesOfParts>
  <Manager>stephan.rohloff@de-cix.net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Introducing: DE-CIX Academy</dc:title>
  <dc:creator>Wolfgang Tremmel</dc:creator>
  <cp:lastModifiedBy>Juha-Pekka Ojala</cp:lastModifiedBy>
  <cp:revision>18</cp:revision>
  <cp:lastPrinted>2017-02-21T09:15:13Z</cp:lastPrinted>
  <dcterms:created xsi:type="dcterms:W3CDTF">2019-02-20T13:14:33Z</dcterms:created>
  <dcterms:modified xsi:type="dcterms:W3CDTF">2019-02-21T12:21:33Z</dcterms:modified>
</cp:coreProperties>
</file>