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0" r:id="rId2"/>
  </p:sldMasterIdLst>
  <p:notesMasterIdLst>
    <p:notesMasterId r:id="rId22"/>
  </p:notesMasterIdLst>
  <p:sldIdLst>
    <p:sldId id="256" r:id="rId3"/>
    <p:sldId id="275" r:id="rId4"/>
    <p:sldId id="302" r:id="rId5"/>
    <p:sldId id="293" r:id="rId6"/>
    <p:sldId id="311" r:id="rId7"/>
    <p:sldId id="297" r:id="rId8"/>
    <p:sldId id="298" r:id="rId9"/>
    <p:sldId id="303" r:id="rId10"/>
    <p:sldId id="304" r:id="rId11"/>
    <p:sldId id="305" r:id="rId12"/>
    <p:sldId id="306" r:id="rId13"/>
    <p:sldId id="307" r:id="rId14"/>
    <p:sldId id="308" r:id="rId15"/>
    <p:sldId id="301" r:id="rId16"/>
    <p:sldId id="290" r:id="rId17"/>
    <p:sldId id="291" r:id="rId18"/>
    <p:sldId id="310" r:id="rId19"/>
    <p:sldId id="312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%20drive\VSNL%20Docs\MENOG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Public Cloud / Domain</c:v>
                </c:pt>
              </c:strCache>
            </c:strRef>
          </c:tx>
          <c:invertIfNegative val="0"/>
          <c:cat>
            <c:strRef>
              <c:f>Sheet1!$G$6:$G$13</c:f>
              <c:strCache>
                <c:ptCount val="8"/>
                <c:pt idx="0">
                  <c:v>FIB</c:v>
                </c:pt>
                <c:pt idx="1">
                  <c:v>QoS</c:v>
                </c:pt>
                <c:pt idx="2">
                  <c:v>Routing Context </c:v>
                </c:pt>
                <c:pt idx="3">
                  <c:v>Access</c:v>
                </c:pt>
                <c:pt idx="4">
                  <c:v>BFD</c:v>
                </c:pt>
                <c:pt idx="5">
                  <c:v>lambdas</c:v>
                </c:pt>
                <c:pt idx="6">
                  <c:v>40G / 100G</c:v>
                </c:pt>
                <c:pt idx="7">
                  <c:v>Switching Capacity</c:v>
                </c:pt>
              </c:strCache>
            </c:strRef>
          </c:cat>
          <c:val>
            <c:numRef>
              <c:f>Sheet1!$H$6:$H$13</c:f>
              <c:numCache>
                <c:formatCode>General</c:formatCode>
                <c:ptCount val="8"/>
                <c:pt idx="0">
                  <c:v>300</c:v>
                </c:pt>
                <c:pt idx="1">
                  <c:v>8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1000</c:v>
                </c:pt>
                <c:pt idx="6">
                  <c:v>1000</c:v>
                </c:pt>
                <c:pt idx="7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Private Cloud / Domain</c:v>
                </c:pt>
              </c:strCache>
            </c:strRef>
          </c:tx>
          <c:invertIfNegative val="0"/>
          <c:cat>
            <c:strRef>
              <c:f>Sheet1!$G$6:$G$13</c:f>
              <c:strCache>
                <c:ptCount val="8"/>
                <c:pt idx="0">
                  <c:v>FIB</c:v>
                </c:pt>
                <c:pt idx="1">
                  <c:v>QoS</c:v>
                </c:pt>
                <c:pt idx="2">
                  <c:v>Routing Context </c:v>
                </c:pt>
                <c:pt idx="3">
                  <c:v>Access</c:v>
                </c:pt>
                <c:pt idx="4">
                  <c:v>BFD</c:v>
                </c:pt>
                <c:pt idx="5">
                  <c:v>lambdas</c:v>
                </c:pt>
                <c:pt idx="6">
                  <c:v>40G / 100G</c:v>
                </c:pt>
                <c:pt idx="7">
                  <c:v>Switching Capacity</c:v>
                </c:pt>
              </c:strCache>
            </c:strRef>
          </c:cat>
          <c:val>
            <c:numRef>
              <c:f>Sheet1!$I$6:$I$13</c:f>
              <c:numCache>
                <c:formatCode>General</c:formatCode>
                <c:ptCount val="8"/>
                <c:pt idx="0">
                  <c:v>1000</c:v>
                </c:pt>
                <c:pt idx="1">
                  <c:v>2000</c:v>
                </c:pt>
                <c:pt idx="2">
                  <c:v>1500</c:v>
                </c:pt>
                <c:pt idx="3">
                  <c:v>1000</c:v>
                </c:pt>
                <c:pt idx="4">
                  <c:v>1500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5691984"/>
        <c:axId val="189031648"/>
        <c:axId val="0"/>
      </c:bar3DChart>
      <c:catAx>
        <c:axId val="5691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9031648"/>
        <c:crosses val="autoZero"/>
        <c:auto val="1"/>
        <c:lblAlgn val="ctr"/>
        <c:lblOffset val="100"/>
        <c:noMultiLvlLbl val="0"/>
      </c:catAx>
      <c:valAx>
        <c:axId val="18903164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56919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FFD90-0C2F-415A-B772-03851362C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DD39FF-518D-445D-AAF5-E437A3CF2FB5}">
      <dgm:prSet/>
      <dgm:spPr/>
      <dgm:t>
        <a:bodyPr/>
        <a:lstStyle/>
        <a:p>
          <a:pPr rtl="0"/>
          <a:r>
            <a:rPr lang="en-US" dirty="0" smtClean="0"/>
            <a:t>Key Global Trends</a:t>
          </a:r>
          <a:endParaRPr lang="en-US" dirty="0"/>
        </a:p>
      </dgm:t>
    </dgm:pt>
    <dgm:pt modelId="{06D98B44-AD64-4FA2-A256-D2BC505E5327}" type="parTrans" cxnId="{32479A6C-67D9-4B4A-A0D7-A5995801D7F2}">
      <dgm:prSet/>
      <dgm:spPr/>
      <dgm:t>
        <a:bodyPr/>
        <a:lstStyle/>
        <a:p>
          <a:endParaRPr lang="en-US"/>
        </a:p>
      </dgm:t>
    </dgm:pt>
    <dgm:pt modelId="{DDB6BE5C-ABCD-4372-8517-C7BA2F91F798}" type="sibTrans" cxnId="{32479A6C-67D9-4B4A-A0D7-A5995801D7F2}">
      <dgm:prSet/>
      <dgm:spPr/>
      <dgm:t>
        <a:bodyPr/>
        <a:lstStyle/>
        <a:p>
          <a:endParaRPr lang="en-US"/>
        </a:p>
      </dgm:t>
    </dgm:pt>
    <dgm:pt modelId="{D2E1DDA9-7759-4A1C-9191-38F6D3A1EDBA}">
      <dgm:prSet/>
      <dgm:spPr/>
      <dgm:t>
        <a:bodyPr/>
        <a:lstStyle/>
        <a:p>
          <a:pPr rtl="0"/>
          <a:r>
            <a:rPr lang="en-US" dirty="0" smtClean="0"/>
            <a:t>The Context </a:t>
          </a:r>
          <a:endParaRPr lang="en-US" dirty="0"/>
        </a:p>
      </dgm:t>
    </dgm:pt>
    <dgm:pt modelId="{1CC06B4D-2464-4FE9-99DA-F519C1C18F8E}" type="parTrans" cxnId="{82199DFA-C96E-4D35-8C87-9EB2D7BE59D8}">
      <dgm:prSet/>
      <dgm:spPr/>
      <dgm:t>
        <a:bodyPr/>
        <a:lstStyle/>
        <a:p>
          <a:endParaRPr lang="en-IN"/>
        </a:p>
      </dgm:t>
    </dgm:pt>
    <dgm:pt modelId="{AED8F8BD-62E5-4318-8A2C-FA11918D2B30}" type="sibTrans" cxnId="{82199DFA-C96E-4D35-8C87-9EB2D7BE59D8}">
      <dgm:prSet/>
      <dgm:spPr/>
      <dgm:t>
        <a:bodyPr/>
        <a:lstStyle/>
        <a:p>
          <a:endParaRPr lang="en-IN"/>
        </a:p>
      </dgm:t>
    </dgm:pt>
    <dgm:pt modelId="{66599092-7255-46AC-8826-4BE4C636DFFD}">
      <dgm:prSet/>
      <dgm:spPr/>
      <dgm:t>
        <a:bodyPr/>
        <a:lstStyle/>
        <a:p>
          <a:pPr rtl="0"/>
          <a:r>
            <a:rPr lang="en-US" dirty="0" smtClean="0"/>
            <a:t>The network journey / key learnings </a:t>
          </a:r>
          <a:endParaRPr lang="en-US" dirty="0"/>
        </a:p>
      </dgm:t>
    </dgm:pt>
    <dgm:pt modelId="{730931B3-7B6C-4984-BEC7-1639A98B5E83}" type="parTrans" cxnId="{5DA8BF0D-B048-47EB-8DE4-07840DE8EAEE}">
      <dgm:prSet/>
      <dgm:spPr/>
      <dgm:t>
        <a:bodyPr/>
        <a:lstStyle/>
        <a:p>
          <a:endParaRPr lang="en-IN"/>
        </a:p>
      </dgm:t>
    </dgm:pt>
    <dgm:pt modelId="{EEDE2CF4-EAFA-4484-A513-26FC79E21736}" type="sibTrans" cxnId="{5DA8BF0D-B048-47EB-8DE4-07840DE8EAEE}">
      <dgm:prSet/>
      <dgm:spPr/>
      <dgm:t>
        <a:bodyPr/>
        <a:lstStyle/>
        <a:p>
          <a:endParaRPr lang="en-IN"/>
        </a:p>
      </dgm:t>
    </dgm:pt>
    <dgm:pt modelId="{D8415B4F-DA0C-4FD6-BC29-74E22A2D550B}">
      <dgm:prSet/>
      <dgm:spPr/>
      <dgm:t>
        <a:bodyPr/>
        <a:lstStyle/>
        <a:p>
          <a:pPr rtl="0"/>
          <a:r>
            <a:rPr lang="en-US" dirty="0" smtClean="0"/>
            <a:t>Summary </a:t>
          </a:r>
          <a:endParaRPr lang="en-US" dirty="0"/>
        </a:p>
      </dgm:t>
    </dgm:pt>
    <dgm:pt modelId="{5ED9DFAE-F5C6-4C3C-94F2-6AF7D820732C}" type="parTrans" cxnId="{B81FB30B-1CE7-4188-9BAC-868D65202BB3}">
      <dgm:prSet/>
      <dgm:spPr/>
      <dgm:t>
        <a:bodyPr/>
        <a:lstStyle/>
        <a:p>
          <a:endParaRPr lang="en-IN"/>
        </a:p>
      </dgm:t>
    </dgm:pt>
    <dgm:pt modelId="{8A396CDC-4562-4EAD-902A-8DD549D61CBD}" type="sibTrans" cxnId="{B81FB30B-1CE7-4188-9BAC-868D65202BB3}">
      <dgm:prSet/>
      <dgm:spPr/>
      <dgm:t>
        <a:bodyPr/>
        <a:lstStyle/>
        <a:p>
          <a:endParaRPr lang="en-IN"/>
        </a:p>
      </dgm:t>
    </dgm:pt>
    <dgm:pt modelId="{7F35F95A-024E-4374-8355-E333251134EF}" type="pres">
      <dgm:prSet presAssocID="{32EFFD90-0C2F-415A-B772-03851362C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62BBC0-B0D9-465C-9C38-60980FBDACAE}" type="pres">
      <dgm:prSet presAssocID="{D2E1DDA9-7759-4A1C-9191-38F6D3A1EDB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0C0CEC8-6161-449C-98C6-2F5B3D427219}" type="pres">
      <dgm:prSet presAssocID="{AED8F8BD-62E5-4318-8A2C-FA11918D2B30}" presName="spacer" presStyleCnt="0"/>
      <dgm:spPr/>
    </dgm:pt>
    <dgm:pt modelId="{1D7FA4A3-B14A-4E02-9C8A-B2BA4FC824F4}" type="pres">
      <dgm:prSet presAssocID="{F6DD39FF-518D-445D-AAF5-E437A3CF2FB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7000-51AD-41F4-A0C1-B0D43E5DD30C}" type="pres">
      <dgm:prSet presAssocID="{DDB6BE5C-ABCD-4372-8517-C7BA2F91F798}" presName="spacer" presStyleCnt="0"/>
      <dgm:spPr/>
    </dgm:pt>
    <dgm:pt modelId="{3A9C30E8-49D0-48D0-9D48-643C36FC0C14}" type="pres">
      <dgm:prSet presAssocID="{66599092-7255-46AC-8826-4BE4C636DF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5CE424-946E-42DC-9BD5-E079E4900E15}" type="pres">
      <dgm:prSet presAssocID="{EEDE2CF4-EAFA-4484-A513-26FC79E21736}" presName="spacer" presStyleCnt="0"/>
      <dgm:spPr/>
    </dgm:pt>
    <dgm:pt modelId="{8698E08E-1967-4862-843D-D9017E03FD01}" type="pres">
      <dgm:prSet presAssocID="{D8415B4F-DA0C-4FD6-BC29-74E22A2D550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81FB30B-1CE7-4188-9BAC-868D65202BB3}" srcId="{32EFFD90-0C2F-415A-B772-03851362C292}" destId="{D8415B4F-DA0C-4FD6-BC29-74E22A2D550B}" srcOrd="3" destOrd="0" parTransId="{5ED9DFAE-F5C6-4C3C-94F2-6AF7D820732C}" sibTransId="{8A396CDC-4562-4EAD-902A-8DD549D61CBD}"/>
    <dgm:cxn modelId="{982C938C-1228-42E2-A759-BF53E79FFFF0}" type="presOf" srcId="{D8415B4F-DA0C-4FD6-BC29-74E22A2D550B}" destId="{8698E08E-1967-4862-843D-D9017E03FD01}" srcOrd="0" destOrd="0" presId="urn:microsoft.com/office/officeart/2005/8/layout/vList2"/>
    <dgm:cxn modelId="{8147B4B3-9CBB-45C0-A64D-E4CBB8200F0C}" type="presOf" srcId="{66599092-7255-46AC-8826-4BE4C636DFFD}" destId="{3A9C30E8-49D0-48D0-9D48-643C36FC0C14}" srcOrd="0" destOrd="0" presId="urn:microsoft.com/office/officeart/2005/8/layout/vList2"/>
    <dgm:cxn modelId="{7A7B8EFC-D219-4482-A391-94A17F6CB0F7}" type="presOf" srcId="{32EFFD90-0C2F-415A-B772-03851362C292}" destId="{7F35F95A-024E-4374-8355-E333251134EF}" srcOrd="0" destOrd="0" presId="urn:microsoft.com/office/officeart/2005/8/layout/vList2"/>
    <dgm:cxn modelId="{5DA8BF0D-B048-47EB-8DE4-07840DE8EAEE}" srcId="{32EFFD90-0C2F-415A-B772-03851362C292}" destId="{66599092-7255-46AC-8826-4BE4C636DFFD}" srcOrd="2" destOrd="0" parTransId="{730931B3-7B6C-4984-BEC7-1639A98B5E83}" sibTransId="{EEDE2CF4-EAFA-4484-A513-26FC79E21736}"/>
    <dgm:cxn modelId="{82199DFA-C96E-4D35-8C87-9EB2D7BE59D8}" srcId="{32EFFD90-0C2F-415A-B772-03851362C292}" destId="{D2E1DDA9-7759-4A1C-9191-38F6D3A1EDBA}" srcOrd="0" destOrd="0" parTransId="{1CC06B4D-2464-4FE9-99DA-F519C1C18F8E}" sibTransId="{AED8F8BD-62E5-4318-8A2C-FA11918D2B30}"/>
    <dgm:cxn modelId="{B3749DBC-921D-4E76-8000-7CB4EBD912BA}" type="presOf" srcId="{F6DD39FF-518D-445D-AAF5-E437A3CF2FB5}" destId="{1D7FA4A3-B14A-4E02-9C8A-B2BA4FC824F4}" srcOrd="0" destOrd="0" presId="urn:microsoft.com/office/officeart/2005/8/layout/vList2"/>
    <dgm:cxn modelId="{32479A6C-67D9-4B4A-A0D7-A5995801D7F2}" srcId="{32EFFD90-0C2F-415A-B772-03851362C292}" destId="{F6DD39FF-518D-445D-AAF5-E437A3CF2FB5}" srcOrd="1" destOrd="0" parTransId="{06D98B44-AD64-4FA2-A256-D2BC505E5327}" sibTransId="{DDB6BE5C-ABCD-4372-8517-C7BA2F91F798}"/>
    <dgm:cxn modelId="{3DE227A8-D4AD-44BA-A182-20109895B389}" type="presOf" srcId="{D2E1DDA9-7759-4A1C-9191-38F6D3A1EDBA}" destId="{E362BBC0-B0D9-465C-9C38-60980FBDACAE}" srcOrd="0" destOrd="0" presId="urn:microsoft.com/office/officeart/2005/8/layout/vList2"/>
    <dgm:cxn modelId="{D3AECCA2-BF01-43C7-805C-4E73CAD0E2C7}" type="presParOf" srcId="{7F35F95A-024E-4374-8355-E333251134EF}" destId="{E362BBC0-B0D9-465C-9C38-60980FBDACAE}" srcOrd="0" destOrd="0" presId="urn:microsoft.com/office/officeart/2005/8/layout/vList2"/>
    <dgm:cxn modelId="{85F2858D-4838-45C6-9345-345D3274EAD4}" type="presParOf" srcId="{7F35F95A-024E-4374-8355-E333251134EF}" destId="{30C0CEC8-6161-449C-98C6-2F5B3D427219}" srcOrd="1" destOrd="0" presId="urn:microsoft.com/office/officeart/2005/8/layout/vList2"/>
    <dgm:cxn modelId="{F7636194-5E07-4668-ABF0-D96DD177955B}" type="presParOf" srcId="{7F35F95A-024E-4374-8355-E333251134EF}" destId="{1D7FA4A3-B14A-4E02-9C8A-B2BA4FC824F4}" srcOrd="2" destOrd="0" presId="urn:microsoft.com/office/officeart/2005/8/layout/vList2"/>
    <dgm:cxn modelId="{66B8CF08-8C3A-48F4-B0E5-77B2333010E9}" type="presParOf" srcId="{7F35F95A-024E-4374-8355-E333251134EF}" destId="{4E977000-51AD-41F4-A0C1-B0D43E5DD30C}" srcOrd="3" destOrd="0" presId="urn:microsoft.com/office/officeart/2005/8/layout/vList2"/>
    <dgm:cxn modelId="{C7FBF3EE-4DFA-4E82-AA40-3F013D2D3B7D}" type="presParOf" srcId="{7F35F95A-024E-4374-8355-E333251134EF}" destId="{3A9C30E8-49D0-48D0-9D48-643C36FC0C14}" srcOrd="4" destOrd="0" presId="urn:microsoft.com/office/officeart/2005/8/layout/vList2"/>
    <dgm:cxn modelId="{654DC386-BB8C-460D-885A-DB1A5E045488}" type="presParOf" srcId="{7F35F95A-024E-4374-8355-E333251134EF}" destId="{945CE424-946E-42DC-9BD5-E079E4900E15}" srcOrd="5" destOrd="0" presId="urn:microsoft.com/office/officeart/2005/8/layout/vList2"/>
    <dgm:cxn modelId="{2F0A3DD1-8BB3-48CA-9847-73B1F1CE9E4F}" type="presParOf" srcId="{7F35F95A-024E-4374-8355-E333251134EF}" destId="{8698E08E-1967-4862-843D-D9017E03FD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718D0-2B48-45A8-B15D-3A67CDB3B29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573B97FA-F6AC-484C-A8A1-97ABABEB7A31}">
      <dgm:prSet/>
      <dgm:spPr/>
      <dgm:t>
        <a:bodyPr/>
        <a:lstStyle/>
        <a:p>
          <a:pPr rtl="0"/>
          <a:r>
            <a:rPr lang="en-GB" smtClean="0">
              <a:solidFill>
                <a:schemeClr val="tx2"/>
              </a:solidFill>
            </a:rPr>
            <a:t>Over 219 PoPs in 31 countries</a:t>
          </a:r>
          <a:endParaRPr lang="en-IN">
            <a:solidFill>
              <a:schemeClr val="tx2"/>
            </a:solidFill>
          </a:endParaRPr>
        </a:p>
      </dgm:t>
    </dgm:pt>
    <dgm:pt modelId="{90E9A78C-DE5C-4625-A2F4-CB73284CBA98}" type="parTrans" cxnId="{86D85703-393D-458C-B729-C7310E5E1CB5}">
      <dgm:prSet/>
      <dgm:spPr/>
      <dgm:t>
        <a:bodyPr/>
        <a:lstStyle/>
        <a:p>
          <a:endParaRPr lang="en-IN"/>
        </a:p>
      </dgm:t>
    </dgm:pt>
    <dgm:pt modelId="{75E6E2C2-104F-4B15-B859-212E0A6DF845}" type="sibTrans" cxnId="{86D85703-393D-458C-B729-C7310E5E1CB5}">
      <dgm:prSet/>
      <dgm:spPr/>
      <dgm:t>
        <a:bodyPr/>
        <a:lstStyle/>
        <a:p>
          <a:endParaRPr lang="en-IN"/>
        </a:p>
      </dgm:t>
    </dgm:pt>
    <dgm:pt modelId="{4A412C1F-8A3F-4885-8B0D-DF57D65CC9FC}">
      <dgm:prSet/>
      <dgm:spPr/>
      <dgm:t>
        <a:bodyPr/>
        <a:lstStyle/>
        <a:p>
          <a:pPr rtl="0"/>
          <a:r>
            <a:rPr lang="en-GB" dirty="0" smtClean="0">
              <a:solidFill>
                <a:schemeClr val="tx2"/>
              </a:solidFill>
            </a:rPr>
            <a:t>6</a:t>
          </a:r>
          <a:r>
            <a:rPr lang="en-GB" baseline="30000" dirty="0" smtClean="0">
              <a:solidFill>
                <a:schemeClr val="tx2"/>
              </a:solidFill>
            </a:rPr>
            <a:t>th</a:t>
          </a:r>
          <a:r>
            <a:rPr lang="en-GB" dirty="0" smtClean="0">
              <a:solidFill>
                <a:schemeClr val="tx2"/>
              </a:solidFill>
            </a:rPr>
            <a:t> largest global IP Service Provider </a:t>
          </a:r>
          <a:endParaRPr lang="en-IN" dirty="0">
            <a:solidFill>
              <a:schemeClr val="tx2"/>
            </a:solidFill>
          </a:endParaRPr>
        </a:p>
      </dgm:t>
    </dgm:pt>
    <dgm:pt modelId="{0035D4C1-9982-4D33-92ED-1E46BAEE67EA}" type="parTrans" cxnId="{E576DE15-4F56-41CA-A5AD-25BC662F9BE2}">
      <dgm:prSet/>
      <dgm:spPr/>
      <dgm:t>
        <a:bodyPr/>
        <a:lstStyle/>
        <a:p>
          <a:endParaRPr lang="en-IN"/>
        </a:p>
      </dgm:t>
    </dgm:pt>
    <dgm:pt modelId="{29C6A829-C377-4206-98ED-E608236B6A34}" type="sibTrans" cxnId="{E576DE15-4F56-41CA-A5AD-25BC662F9BE2}">
      <dgm:prSet/>
      <dgm:spPr/>
      <dgm:t>
        <a:bodyPr/>
        <a:lstStyle/>
        <a:p>
          <a:endParaRPr lang="en-IN"/>
        </a:p>
      </dgm:t>
    </dgm:pt>
    <dgm:pt modelId="{9CEFD68A-9B9B-4EE0-B377-AFDF24CE2F76}">
      <dgm:prSet/>
      <dgm:spPr/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13 Terabits of round the globe owned cable system.</a:t>
          </a:r>
          <a:endParaRPr lang="en-IN" dirty="0">
            <a:solidFill>
              <a:schemeClr val="tx2"/>
            </a:solidFill>
          </a:endParaRPr>
        </a:p>
      </dgm:t>
    </dgm:pt>
    <dgm:pt modelId="{B66AEFC2-3398-4667-B14D-D545409EEA21}" type="parTrans" cxnId="{AA607881-B36D-4FCA-B3E5-79A97318B5E1}">
      <dgm:prSet/>
      <dgm:spPr/>
      <dgm:t>
        <a:bodyPr/>
        <a:lstStyle/>
        <a:p>
          <a:endParaRPr lang="en-IN"/>
        </a:p>
      </dgm:t>
    </dgm:pt>
    <dgm:pt modelId="{79DA39EC-9195-49CC-BB22-FBE15E18847F}" type="sibTrans" cxnId="{AA607881-B36D-4FCA-B3E5-79A97318B5E1}">
      <dgm:prSet/>
      <dgm:spPr/>
      <dgm:t>
        <a:bodyPr/>
        <a:lstStyle/>
        <a:p>
          <a:endParaRPr lang="en-IN"/>
        </a:p>
      </dgm:t>
    </dgm:pt>
    <dgm:pt modelId="{89024877-96DF-4337-B1FE-BB40E13F671B}" type="pres">
      <dgm:prSet presAssocID="{4B6718D0-2B48-45A8-B15D-3A67CDB3B2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74F5FA1-27D5-4F13-B202-25F59E6DB05E}" type="pres">
      <dgm:prSet presAssocID="{573B97FA-F6AC-484C-A8A1-97ABABEB7A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38B06E5-9E14-4AE1-8BA9-838C245F5980}" type="pres">
      <dgm:prSet presAssocID="{75E6E2C2-104F-4B15-B859-212E0A6DF845}" presName="sibTrans" presStyleCnt="0"/>
      <dgm:spPr/>
    </dgm:pt>
    <dgm:pt modelId="{54D72ABF-C52F-48C2-82E3-1CA7A2269D3D}" type="pres">
      <dgm:prSet presAssocID="{4A412C1F-8A3F-4885-8B0D-DF57D65CC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CC9B8E-31EB-4462-BA96-863755872EDE}" type="pres">
      <dgm:prSet presAssocID="{29C6A829-C377-4206-98ED-E608236B6A34}" presName="sibTrans" presStyleCnt="0"/>
      <dgm:spPr/>
    </dgm:pt>
    <dgm:pt modelId="{D6B7F7F4-0BD8-4468-935A-416AD31E6995}" type="pres">
      <dgm:prSet presAssocID="{9CEFD68A-9B9B-4EE0-B377-AFDF24CE2F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6D85703-393D-458C-B729-C7310E5E1CB5}" srcId="{4B6718D0-2B48-45A8-B15D-3A67CDB3B29A}" destId="{573B97FA-F6AC-484C-A8A1-97ABABEB7A31}" srcOrd="0" destOrd="0" parTransId="{90E9A78C-DE5C-4625-A2F4-CB73284CBA98}" sibTransId="{75E6E2C2-104F-4B15-B859-212E0A6DF845}"/>
    <dgm:cxn modelId="{E576DE15-4F56-41CA-A5AD-25BC662F9BE2}" srcId="{4B6718D0-2B48-45A8-B15D-3A67CDB3B29A}" destId="{4A412C1F-8A3F-4885-8B0D-DF57D65CC9FC}" srcOrd="1" destOrd="0" parTransId="{0035D4C1-9982-4D33-92ED-1E46BAEE67EA}" sibTransId="{29C6A829-C377-4206-98ED-E608236B6A34}"/>
    <dgm:cxn modelId="{B929CD40-60B4-4E25-9037-145E849F5E5C}" type="presOf" srcId="{4A412C1F-8A3F-4885-8B0D-DF57D65CC9FC}" destId="{54D72ABF-C52F-48C2-82E3-1CA7A2269D3D}" srcOrd="0" destOrd="0" presId="urn:microsoft.com/office/officeart/2005/8/layout/default"/>
    <dgm:cxn modelId="{32797C69-8B62-4BDC-982D-20AB45BB324C}" type="presOf" srcId="{4B6718D0-2B48-45A8-B15D-3A67CDB3B29A}" destId="{89024877-96DF-4337-B1FE-BB40E13F671B}" srcOrd="0" destOrd="0" presId="urn:microsoft.com/office/officeart/2005/8/layout/default"/>
    <dgm:cxn modelId="{3DBA5093-697D-4A3A-B23C-583483FCC23B}" type="presOf" srcId="{9CEFD68A-9B9B-4EE0-B377-AFDF24CE2F76}" destId="{D6B7F7F4-0BD8-4468-935A-416AD31E6995}" srcOrd="0" destOrd="0" presId="urn:microsoft.com/office/officeart/2005/8/layout/default"/>
    <dgm:cxn modelId="{AA607881-B36D-4FCA-B3E5-79A97318B5E1}" srcId="{4B6718D0-2B48-45A8-B15D-3A67CDB3B29A}" destId="{9CEFD68A-9B9B-4EE0-B377-AFDF24CE2F76}" srcOrd="2" destOrd="0" parTransId="{B66AEFC2-3398-4667-B14D-D545409EEA21}" sibTransId="{79DA39EC-9195-49CC-BB22-FBE15E18847F}"/>
    <dgm:cxn modelId="{48DE63DD-D43D-4586-A5C5-5A24017454EE}" type="presOf" srcId="{573B97FA-F6AC-484C-A8A1-97ABABEB7A31}" destId="{174F5FA1-27D5-4F13-B202-25F59E6DB05E}" srcOrd="0" destOrd="0" presId="urn:microsoft.com/office/officeart/2005/8/layout/default"/>
    <dgm:cxn modelId="{4CF8181E-BEAA-4621-81B2-23F5BBBC775C}" type="presParOf" srcId="{89024877-96DF-4337-B1FE-BB40E13F671B}" destId="{174F5FA1-27D5-4F13-B202-25F59E6DB05E}" srcOrd="0" destOrd="0" presId="urn:microsoft.com/office/officeart/2005/8/layout/default"/>
    <dgm:cxn modelId="{FDE9722A-791D-4CFE-BE97-D60FA7F4AC4A}" type="presParOf" srcId="{89024877-96DF-4337-B1FE-BB40E13F671B}" destId="{238B06E5-9E14-4AE1-8BA9-838C245F5980}" srcOrd="1" destOrd="0" presId="urn:microsoft.com/office/officeart/2005/8/layout/default"/>
    <dgm:cxn modelId="{1824E3F6-4CDE-4FF7-9A94-F6D9E42C951D}" type="presParOf" srcId="{89024877-96DF-4337-B1FE-BB40E13F671B}" destId="{54D72ABF-C52F-48C2-82E3-1CA7A2269D3D}" srcOrd="2" destOrd="0" presId="urn:microsoft.com/office/officeart/2005/8/layout/default"/>
    <dgm:cxn modelId="{AA6AAEC9-DB47-4C0B-8BD1-30C9B7F69F59}" type="presParOf" srcId="{89024877-96DF-4337-B1FE-BB40E13F671B}" destId="{5FCC9B8E-31EB-4462-BA96-863755872EDE}" srcOrd="3" destOrd="0" presId="urn:microsoft.com/office/officeart/2005/8/layout/default"/>
    <dgm:cxn modelId="{F462E485-FB6D-4F6E-9A0D-3FCC83AAEA31}" type="presParOf" srcId="{89024877-96DF-4337-B1FE-BB40E13F671B}" destId="{D6B7F7F4-0BD8-4468-935A-416AD31E699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8FE52-E2F7-47F7-BF8E-6329E96A66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3E7C0F7-9D38-46C9-8260-B64BE91ECAD6}">
      <dgm:prSet custT="1"/>
      <dgm:spPr/>
      <dgm:t>
        <a:bodyPr/>
        <a:lstStyle/>
        <a:p>
          <a:pPr rtl="0"/>
          <a:r>
            <a:rPr lang="en-US" sz="2000" smtClean="0"/>
            <a:t>Large Service Provider in Asia . </a:t>
          </a:r>
          <a:endParaRPr lang="en-US" sz="2000"/>
        </a:p>
      </dgm:t>
    </dgm:pt>
    <dgm:pt modelId="{7CABF288-253A-4175-A76C-E113FFC232B0}" type="parTrans" cxnId="{72EF738D-93B3-4934-A806-34FC4C1CF754}">
      <dgm:prSet/>
      <dgm:spPr/>
      <dgm:t>
        <a:bodyPr/>
        <a:lstStyle/>
        <a:p>
          <a:endParaRPr lang="en-US" sz="1600"/>
        </a:p>
      </dgm:t>
    </dgm:pt>
    <dgm:pt modelId="{73B973BE-3E68-45FB-83E2-7E1D1B3AB9E9}" type="sibTrans" cxnId="{72EF738D-93B3-4934-A806-34FC4C1CF754}">
      <dgm:prSet/>
      <dgm:spPr/>
      <dgm:t>
        <a:bodyPr/>
        <a:lstStyle/>
        <a:p>
          <a:endParaRPr lang="en-US" sz="1600"/>
        </a:p>
      </dgm:t>
    </dgm:pt>
    <dgm:pt modelId="{EC2BAEF8-9E26-41C3-9155-213E56F31981}">
      <dgm:prSet custT="1"/>
      <dgm:spPr/>
      <dgm:t>
        <a:bodyPr/>
        <a:lstStyle/>
        <a:p>
          <a:pPr rtl="0"/>
          <a:r>
            <a:rPr lang="en-US" sz="2000" dirty="0" smtClean="0"/>
            <a:t>Typical traffic towards one particular destination – 35- 40 Mbps </a:t>
          </a:r>
          <a:endParaRPr lang="en-US" sz="2000" dirty="0"/>
        </a:p>
      </dgm:t>
    </dgm:pt>
    <dgm:pt modelId="{26382869-1EE8-4CCB-9480-D43B18683AF4}" type="parTrans" cxnId="{895F6652-BAF7-45AA-9027-98B19A8991D1}">
      <dgm:prSet/>
      <dgm:spPr/>
      <dgm:t>
        <a:bodyPr/>
        <a:lstStyle/>
        <a:p>
          <a:endParaRPr lang="en-US" sz="1600"/>
        </a:p>
      </dgm:t>
    </dgm:pt>
    <dgm:pt modelId="{F5B535AF-4620-4BB5-B442-801D1FE59E6B}" type="sibTrans" cxnId="{895F6652-BAF7-45AA-9027-98B19A8991D1}">
      <dgm:prSet/>
      <dgm:spPr/>
      <dgm:t>
        <a:bodyPr/>
        <a:lstStyle/>
        <a:p>
          <a:endParaRPr lang="en-US" sz="1600"/>
        </a:p>
      </dgm:t>
    </dgm:pt>
    <dgm:pt modelId="{97B990FD-0172-4869-886A-00AEB5339FB8}">
      <dgm:prSet custT="1"/>
      <dgm:spPr/>
      <dgm:t>
        <a:bodyPr/>
        <a:lstStyle/>
        <a:p>
          <a:pPr rtl="0"/>
          <a:r>
            <a:rPr lang="en-US" sz="2000" dirty="0" smtClean="0"/>
            <a:t>20Gbps Attack from Europe and American zombies </a:t>
          </a:r>
          <a:endParaRPr lang="en-US" sz="2000" dirty="0"/>
        </a:p>
      </dgm:t>
    </dgm:pt>
    <dgm:pt modelId="{4DD6A618-1244-45CB-8FE8-9CACF5899CE2}" type="parTrans" cxnId="{36FE251E-E2E3-47F4-8C9A-203994C6DD92}">
      <dgm:prSet/>
      <dgm:spPr/>
      <dgm:t>
        <a:bodyPr/>
        <a:lstStyle/>
        <a:p>
          <a:endParaRPr lang="en-US" sz="1600"/>
        </a:p>
      </dgm:t>
    </dgm:pt>
    <dgm:pt modelId="{75A1998C-21F7-4907-9E88-EC3EA65793D5}" type="sibTrans" cxnId="{36FE251E-E2E3-47F4-8C9A-203994C6DD92}">
      <dgm:prSet/>
      <dgm:spPr/>
      <dgm:t>
        <a:bodyPr/>
        <a:lstStyle/>
        <a:p>
          <a:endParaRPr lang="en-US" sz="1600"/>
        </a:p>
      </dgm:t>
    </dgm:pt>
    <dgm:pt modelId="{792B6056-7B0F-4378-8647-BEB95537586E}" type="pres">
      <dgm:prSet presAssocID="{0A68FE52-E2F7-47F7-BF8E-6329E96A66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B87905-FA35-48C4-B3F2-82664E6A3BDC}" type="pres">
      <dgm:prSet presAssocID="{F3E7C0F7-9D38-46C9-8260-B64BE91ECAD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5B02A-23D5-42C2-9C21-5F943EB7021F}" type="pres">
      <dgm:prSet presAssocID="{73B973BE-3E68-45FB-83E2-7E1D1B3AB9E9}" presName="spacer" presStyleCnt="0"/>
      <dgm:spPr/>
    </dgm:pt>
    <dgm:pt modelId="{2ABD4DBF-D7EA-49DC-A8B0-C99C159EC464}" type="pres">
      <dgm:prSet presAssocID="{EC2BAEF8-9E26-41C3-9155-213E56F319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25FB5-64C5-4B6C-AE44-1FF19C2205B5}" type="pres">
      <dgm:prSet presAssocID="{F5B535AF-4620-4BB5-B442-801D1FE59E6B}" presName="spacer" presStyleCnt="0"/>
      <dgm:spPr/>
    </dgm:pt>
    <dgm:pt modelId="{F63B2791-1D4E-4407-9AA8-6CB61D444F39}" type="pres">
      <dgm:prSet presAssocID="{97B990FD-0172-4869-886A-00AEB5339F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17296C-A4D7-4571-9D6C-A206BC3F9BDC}" type="presOf" srcId="{EC2BAEF8-9E26-41C3-9155-213E56F31981}" destId="{2ABD4DBF-D7EA-49DC-A8B0-C99C159EC464}" srcOrd="0" destOrd="0" presId="urn:microsoft.com/office/officeart/2005/8/layout/vList2"/>
    <dgm:cxn modelId="{72EF738D-93B3-4934-A806-34FC4C1CF754}" srcId="{0A68FE52-E2F7-47F7-BF8E-6329E96A6666}" destId="{F3E7C0F7-9D38-46C9-8260-B64BE91ECAD6}" srcOrd="0" destOrd="0" parTransId="{7CABF288-253A-4175-A76C-E113FFC232B0}" sibTransId="{73B973BE-3E68-45FB-83E2-7E1D1B3AB9E9}"/>
    <dgm:cxn modelId="{8D7FB43A-89C9-441F-929A-522A78988BC3}" type="presOf" srcId="{0A68FE52-E2F7-47F7-BF8E-6329E96A6666}" destId="{792B6056-7B0F-4378-8647-BEB95537586E}" srcOrd="0" destOrd="0" presId="urn:microsoft.com/office/officeart/2005/8/layout/vList2"/>
    <dgm:cxn modelId="{895F6652-BAF7-45AA-9027-98B19A8991D1}" srcId="{0A68FE52-E2F7-47F7-BF8E-6329E96A6666}" destId="{EC2BAEF8-9E26-41C3-9155-213E56F31981}" srcOrd="1" destOrd="0" parTransId="{26382869-1EE8-4CCB-9480-D43B18683AF4}" sibTransId="{F5B535AF-4620-4BB5-B442-801D1FE59E6B}"/>
    <dgm:cxn modelId="{7B754FF9-53EA-4DDE-B0ED-7AD922FCC53A}" type="presOf" srcId="{F3E7C0F7-9D38-46C9-8260-B64BE91ECAD6}" destId="{F8B87905-FA35-48C4-B3F2-82664E6A3BDC}" srcOrd="0" destOrd="0" presId="urn:microsoft.com/office/officeart/2005/8/layout/vList2"/>
    <dgm:cxn modelId="{36FE251E-E2E3-47F4-8C9A-203994C6DD92}" srcId="{0A68FE52-E2F7-47F7-BF8E-6329E96A6666}" destId="{97B990FD-0172-4869-886A-00AEB5339FB8}" srcOrd="2" destOrd="0" parTransId="{4DD6A618-1244-45CB-8FE8-9CACF5899CE2}" sibTransId="{75A1998C-21F7-4907-9E88-EC3EA65793D5}"/>
    <dgm:cxn modelId="{400B52AD-CD48-4D38-96C8-91E49A6FF64E}" type="presOf" srcId="{97B990FD-0172-4869-886A-00AEB5339FB8}" destId="{F63B2791-1D4E-4407-9AA8-6CB61D444F39}" srcOrd="0" destOrd="0" presId="urn:microsoft.com/office/officeart/2005/8/layout/vList2"/>
    <dgm:cxn modelId="{13E27E9F-A36A-4916-8B66-C6826879A92C}" type="presParOf" srcId="{792B6056-7B0F-4378-8647-BEB95537586E}" destId="{F8B87905-FA35-48C4-B3F2-82664E6A3BDC}" srcOrd="0" destOrd="0" presId="urn:microsoft.com/office/officeart/2005/8/layout/vList2"/>
    <dgm:cxn modelId="{2A869A76-16B8-4D65-9875-8E9616503087}" type="presParOf" srcId="{792B6056-7B0F-4378-8647-BEB95537586E}" destId="{A095B02A-23D5-42C2-9C21-5F943EB7021F}" srcOrd="1" destOrd="0" presId="urn:microsoft.com/office/officeart/2005/8/layout/vList2"/>
    <dgm:cxn modelId="{0E6EF99F-9928-45EA-BA79-787ED1D3601F}" type="presParOf" srcId="{792B6056-7B0F-4378-8647-BEB95537586E}" destId="{2ABD4DBF-D7EA-49DC-A8B0-C99C159EC464}" srcOrd="2" destOrd="0" presId="urn:microsoft.com/office/officeart/2005/8/layout/vList2"/>
    <dgm:cxn modelId="{5F0FD73C-8F1C-436C-A4B5-5A5DFF2A4B2A}" type="presParOf" srcId="{792B6056-7B0F-4378-8647-BEB95537586E}" destId="{E1125FB5-64C5-4B6C-AE44-1FF19C2205B5}" srcOrd="3" destOrd="0" presId="urn:microsoft.com/office/officeart/2005/8/layout/vList2"/>
    <dgm:cxn modelId="{E4D5F7E0-1F1F-4306-BA3D-5D242098FF15}" type="presParOf" srcId="{792B6056-7B0F-4378-8647-BEB95537586E}" destId="{F63B2791-1D4E-4407-9AA8-6CB61D444F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4C3A0-32B6-4DBF-93F9-042E75F0953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68781-0703-4B93-838A-CF13EE68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Network to deliver traffic spanning the world, nonstop.</a:t>
            </a:r>
          </a:p>
          <a:p>
            <a:r>
              <a:rPr lang="fr-CA" dirty="0" smtClean="0"/>
              <a:t>Owner of submarine cable capacity : easy upgrade when capacity required</a:t>
            </a:r>
          </a:p>
          <a:p>
            <a:endParaRPr lang="fr-CA" dirty="0" smtClean="0"/>
          </a:p>
          <a:p>
            <a:r>
              <a:rPr lang="fr-CA" dirty="0" smtClean="0"/>
              <a:t>Major Backbone ownership :</a:t>
            </a:r>
          </a:p>
          <a:p>
            <a:r>
              <a:rPr lang="fr-CA" dirty="0" smtClean="0"/>
              <a:t>TGN-Atlantic</a:t>
            </a:r>
          </a:p>
          <a:p>
            <a:r>
              <a:rPr lang="fr-CA" dirty="0" smtClean="0"/>
              <a:t>TGN-Pacific</a:t>
            </a:r>
          </a:p>
          <a:p>
            <a:r>
              <a:rPr lang="fr-CA" dirty="0" smtClean="0"/>
              <a:t>TGN-IA (intra Asia)</a:t>
            </a:r>
          </a:p>
          <a:p>
            <a:r>
              <a:rPr lang="fr-CA" dirty="0" smtClean="0"/>
              <a:t>APCN-2 (Asia)</a:t>
            </a:r>
          </a:p>
          <a:p>
            <a:r>
              <a:rPr lang="fr-CA" dirty="0" smtClean="0"/>
              <a:t>TIC (Singapore-India)</a:t>
            </a:r>
          </a:p>
          <a:p>
            <a:r>
              <a:rPr lang="fr-CA" dirty="0" smtClean="0"/>
              <a:t>India NLD network</a:t>
            </a:r>
          </a:p>
          <a:p>
            <a:r>
              <a:rPr lang="fr-CA" dirty="0" smtClean="0"/>
              <a:t>SMW4, TGN-EA, IMEWE : to Europe</a:t>
            </a:r>
          </a:p>
          <a:p>
            <a:r>
              <a:rPr lang="fr-CA" dirty="0" smtClean="0"/>
              <a:t>WACS, Sat3, Safe, Seacom : Africa</a:t>
            </a:r>
          </a:p>
          <a:p>
            <a:r>
              <a:rPr lang="fr-CA" dirty="0" smtClean="0"/>
              <a:t>Europe : TCL owned capacity : Marseille, Paris, Madrid, Lisbon, London, Amsterdam, Frankfurt</a:t>
            </a:r>
          </a:p>
          <a:p>
            <a:r>
              <a:rPr lang="en-US" dirty="0" smtClean="0"/>
              <a:t>London-Paris-Amsterdam-Frankfurt: 12x10G ring</a:t>
            </a: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ABA28B-4BF9-4E1E-85B4-7DD793A67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2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BD98F99-C43C-4BE9-886D-4D348763A856}" type="slidenum">
              <a:rPr lang="en-US">
                <a:solidFill>
                  <a:srgbClr val="000000"/>
                </a:solidFill>
              </a:rPr>
              <a:pPr eaLnBrk="1" hangingPunct="1"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55700" y="685800"/>
            <a:ext cx="4548188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4988"/>
            <a:ext cx="5030788" cy="420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4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ATA/Travaux_bivouac/Altitude/Tata/SKO_2012/Welcome_kit/PPT/Image/Open4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DATA/Travaux_bivouac/Altitude/Tata/SKO_2012/Welcome_kit/PPT/Image/Open.jpg" TargetMode="External"/><Relationship Id="rId4" Type="http://schemas.openxmlformats.org/officeDocument/2006/relationships/image" Target="../media/image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ATA/Travaux_bivouac/Altitude/Tata/SKO_2012/Welcome_kit/PPT/Image/Open4.jpg" TargetMode="Externa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scourge of carpathia\Desktop\block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31925"/>
            <a:ext cx="3231174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Placeholder 1"/>
          <p:cNvSpPr txBox="1">
            <a:spLocks/>
          </p:cNvSpPr>
          <p:nvPr/>
        </p:nvSpPr>
        <p:spPr bwMode="auto">
          <a:xfrm>
            <a:off x="4938347" y="4130676"/>
            <a:ext cx="414703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3" tIns="40811" rIns="81623" bIns="40811">
            <a:prstTxWarp prst="textNoShape">
              <a:avLst/>
            </a:prstTxWarp>
          </a:bodyPr>
          <a:lstStyle/>
          <a:p>
            <a:pPr defTabSz="406400">
              <a:lnSpc>
                <a:spcPct val="90000"/>
              </a:lnSpc>
            </a:pPr>
            <a:r>
              <a:rPr lang="en-US" sz="1400" b="1">
                <a:solidFill>
                  <a:srgbClr val="6D6F71"/>
                </a:solidFill>
                <a:ea typeface="Arial" pitchFamily="-106" charset="0"/>
                <a:cs typeface="Arial" pitchFamily="-106" charset="0"/>
              </a:rPr>
              <a:t>Presented  by</a:t>
            </a:r>
            <a:endParaRPr lang="en-US" sz="1400">
              <a:solidFill>
                <a:srgbClr val="6D6F71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 rot="5400000">
            <a:off x="-803213" y="5108869"/>
            <a:ext cx="177641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00">
                <a:solidFill>
                  <a:srgbClr val="BFBFBF"/>
                </a:solidFill>
              </a:rPr>
              <a:t>© 2010 Tata Communications Ltd., All Rights Reserved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923692" y="1676399"/>
            <a:ext cx="3587262" cy="1030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4E84C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923692" y="2891737"/>
            <a:ext cx="3598985" cy="842063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6D6F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923692" y="4324350"/>
            <a:ext cx="3587262" cy="37465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4E84C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4926623" y="4602371"/>
            <a:ext cx="3584331" cy="5207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4E84C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14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162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80010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4800"/>
            <a:ext cx="762000" cy="146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356350"/>
            <a:ext cx="147318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EC0797-A4F8-4833-B318-C18300EB60BA}" type="datetime1">
              <a:rPr lang="en-US" smtClean="0"/>
              <a:t>9/18/2013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276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MPLS Services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356350"/>
            <a:ext cx="67659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BC37D19-0996-4B21-9953-AADCA6A4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382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4980"/>
            <a:ext cx="7162800" cy="5232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4800"/>
            <a:ext cx="762000" cy="146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356350"/>
            <a:ext cx="147318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475EB4E-7A63-4960-A04A-99E2A1CA9519}" type="datetime1">
              <a:rPr lang="en-US" smtClean="0"/>
              <a:t>9/18/2013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276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MPLS Services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356350"/>
            <a:ext cx="67659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BC37D19-0996-4B21-9953-AADCA6A4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11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1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b="80457"/>
          <a:stretch>
            <a:fillRect/>
          </a:stretch>
        </p:blipFill>
        <p:spPr bwMode="auto">
          <a:xfrm>
            <a:off x="8231188" y="6421438"/>
            <a:ext cx="9763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Untitled-1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-2" r="2" b="44308"/>
          <a:stretch>
            <a:fillRect/>
          </a:stretch>
        </p:blipFill>
        <p:spPr bwMode="auto">
          <a:xfrm>
            <a:off x="0" y="5943600"/>
            <a:ext cx="7286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1327" y="1222408"/>
            <a:ext cx="7899327" cy="355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 i="0">
                <a:latin typeface="+mn-lt"/>
                <a:cs typeface="Century Gothic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788" y="677863"/>
            <a:ext cx="7899400" cy="5318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89938" y="6627813"/>
            <a:ext cx="549275" cy="2365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749801-7FE0-254E-A7B6-DD651DA17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354497"/>
            <a:ext cx="2133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4F81BD"/>
                </a:solidFill>
              </a:defRPr>
            </a:lvl1pPr>
          </a:lstStyle>
          <a:p>
            <a:fld id="{C858D7DC-9773-A34B-8AB6-75827E134F26}" type="datetime1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4038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MPLS Network - Nov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FF00-717E-774F-9DAE-8B398BD7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0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26A-5EA6-463A-8737-1B27310E42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B41F-C901-469D-AB1C-2BDB36F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0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26A-5EA6-463A-8737-1B27310E42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B41F-C901-469D-AB1C-2BDB36F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76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26A-5EA6-463A-8737-1B27310E42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B41F-C901-469D-AB1C-2BDB36F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9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26A-5EA6-463A-8737-1B27310E42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B41F-C901-469D-AB1C-2BDB36F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6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26A-5EA6-463A-8737-1B27310E42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B41F-C901-469D-AB1C-2BDB36F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45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26A-5EA6-463A-8737-1B27310E42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B41F-C901-469D-AB1C-2BDB36F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1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scourge of carpathia\Desktop\block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4451" y="1836739"/>
            <a:ext cx="2831123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/>
        </p:nvSpPr>
        <p:spPr bwMode="auto">
          <a:xfrm>
            <a:off x="3560885" y="2463800"/>
            <a:ext cx="19958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sz="3600" b="1">
                <a:solidFill>
                  <a:srgbClr val="AFBD22"/>
                </a:solidFill>
                <a:ea typeface="Arial" pitchFamily="-106" charset="0"/>
                <a:cs typeface="Arial" pitchFamily="-106" charset="0"/>
              </a:rPr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35015" y="3040825"/>
            <a:ext cx="3786554" cy="2387600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buNone/>
              <a:defRPr sz="1400">
                <a:solidFill>
                  <a:srgbClr val="4E84C4"/>
                </a:solidFill>
              </a:defRPr>
            </a:lvl1pPr>
            <a:lvl2pPr algn="r">
              <a:buNone/>
              <a:defRPr sz="1100">
                <a:solidFill>
                  <a:srgbClr val="4E84C4"/>
                </a:solidFill>
              </a:defRPr>
            </a:lvl2pPr>
            <a:lvl3pPr algn="r">
              <a:buNone/>
              <a:defRPr sz="1100">
                <a:solidFill>
                  <a:srgbClr val="4E84C4"/>
                </a:solidFill>
              </a:defRPr>
            </a:lvl3pPr>
            <a:lvl4pPr algn="r">
              <a:buNone/>
              <a:defRPr sz="1050">
                <a:solidFill>
                  <a:srgbClr val="4E84C4"/>
                </a:solidFill>
              </a:defRPr>
            </a:lvl4pPr>
            <a:lvl5pPr algn="r">
              <a:buNone/>
              <a:defRPr sz="1050">
                <a:solidFill>
                  <a:srgbClr val="4E84C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3BA130-F55B-DD4D-B363-CF5256AD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26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26A-5EA6-463A-8737-1B27310E42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B41F-C901-469D-AB1C-2BDB36F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96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26A-5EA6-463A-8737-1B27310E42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B41F-C901-469D-AB1C-2BDB36F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82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26A-5EA6-463A-8737-1B27310E42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B41F-C901-469D-AB1C-2BDB36F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0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26A-5EA6-463A-8737-1B27310E42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B41F-C901-469D-AB1C-2BDB36F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97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26A-5EA6-463A-8737-1B27310E42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B41F-C901-469D-AB1C-2BDB36F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3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940"/>
            <a:ext cx="9144000" cy="1274064"/>
          </a:xfrm>
          <a:prstGeom prst="rect">
            <a:avLst/>
          </a:prstGeom>
        </p:spPr>
      </p:pic>
      <p:pic>
        <p:nvPicPr>
          <p:cNvPr id="4" name="Image 1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576"/>
            <a:ext cx="9144000" cy="993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33400"/>
            <a:ext cx="8229600" cy="65563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i="1">
                <a:solidFill>
                  <a:schemeClr val="accent1"/>
                </a:solidFill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18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6" r="-1"/>
          <a:stretch/>
        </p:blipFill>
        <p:spPr>
          <a:xfrm>
            <a:off x="0" y="3582252"/>
            <a:ext cx="4525156" cy="193060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04771" y="4172580"/>
            <a:ext cx="3519157" cy="55632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4200"/>
              </a:lnSpc>
              <a:defRPr sz="4100" b="1" spc="-15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9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,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7827" y="958654"/>
            <a:ext cx="8153562" cy="292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tx1"/>
                </a:solidFill>
                <a:latin typeface="+mn-lt"/>
                <a:cs typeface="Century Gothic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Placeholder 3"/>
          <p:cNvSpPr>
            <a:spLocks noGrp="1"/>
          </p:cNvSpPr>
          <p:nvPr>
            <p:ph type="title"/>
          </p:nvPr>
        </p:nvSpPr>
        <p:spPr bwMode="auto">
          <a:xfrm>
            <a:off x="397929" y="418375"/>
            <a:ext cx="8163460" cy="4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97929" y="1439333"/>
            <a:ext cx="8442859" cy="444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1880" y="65973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2638-FD7E-5F48-A94C-F8CD9429033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4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,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7827" y="958654"/>
            <a:ext cx="8153562" cy="292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tx1"/>
                </a:solidFill>
                <a:latin typeface="+mn-lt"/>
                <a:cs typeface="Century Gothic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Placeholder 3"/>
          <p:cNvSpPr>
            <a:spLocks noGrp="1"/>
          </p:cNvSpPr>
          <p:nvPr>
            <p:ph type="title"/>
          </p:nvPr>
        </p:nvSpPr>
        <p:spPr bwMode="auto">
          <a:xfrm>
            <a:off x="397929" y="418375"/>
            <a:ext cx="8163460" cy="4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397929" y="1439333"/>
            <a:ext cx="3866096" cy="444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2"/>
          </p:nvPr>
        </p:nvSpPr>
        <p:spPr>
          <a:xfrm>
            <a:off x="4572000" y="1439333"/>
            <a:ext cx="4268788" cy="444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1880" y="65973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2638-FD7E-5F48-A94C-F8CD9429033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9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3"/>
          <p:cNvSpPr>
            <a:spLocks noGrp="1"/>
          </p:cNvSpPr>
          <p:nvPr>
            <p:ph type="title"/>
          </p:nvPr>
        </p:nvSpPr>
        <p:spPr bwMode="auto">
          <a:xfrm>
            <a:off x="397929" y="418374"/>
            <a:ext cx="7222071" cy="5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63888" y="65973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4BC02638-FD7E-5F48-A94C-F8CD942903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13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 bwMode="auto">
          <a:xfrm>
            <a:off x="3560885" y="2463800"/>
            <a:ext cx="19958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sz="3600" b="1">
                <a:solidFill>
                  <a:srgbClr val="AFBD22"/>
                </a:solidFill>
                <a:ea typeface="Arial" pitchFamily="-106" charset="0"/>
                <a:cs typeface="Arial" pitchFamily="-106" charset="0"/>
              </a:rPr>
              <a:t>Agenda</a:t>
            </a:r>
          </a:p>
        </p:txBody>
      </p:sp>
      <p:pic>
        <p:nvPicPr>
          <p:cNvPr id="4" name="Picture 3" descr="C:\Documents and Settings\scourge of carpathia\Desktop\block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5915" y="1836738"/>
            <a:ext cx="283112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35015" y="3029674"/>
            <a:ext cx="3786554" cy="3031983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buNone/>
              <a:defRPr sz="1400" baseline="0">
                <a:solidFill>
                  <a:srgbClr val="4E84C4"/>
                </a:solidFill>
              </a:defRPr>
            </a:lvl1pPr>
            <a:lvl2pPr algn="r">
              <a:buNone/>
              <a:defRPr sz="1100">
                <a:solidFill>
                  <a:srgbClr val="4E84C4"/>
                </a:solidFill>
              </a:defRPr>
            </a:lvl2pPr>
            <a:lvl3pPr algn="r">
              <a:buNone/>
              <a:defRPr sz="1100">
                <a:solidFill>
                  <a:srgbClr val="4E84C4"/>
                </a:solidFill>
              </a:defRPr>
            </a:lvl3pPr>
            <a:lvl4pPr algn="r">
              <a:buNone/>
              <a:defRPr sz="1050">
                <a:solidFill>
                  <a:srgbClr val="4E84C4"/>
                </a:solidFill>
              </a:defRPr>
            </a:lvl4pPr>
            <a:lvl5pPr algn="r">
              <a:buNone/>
              <a:defRPr sz="1050">
                <a:solidFill>
                  <a:srgbClr val="4E84C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3BA130-F55B-DD4D-B363-CF5256AD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40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,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7827" y="958654"/>
            <a:ext cx="8153562" cy="292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tx1"/>
                </a:solidFill>
                <a:latin typeface="+mn-lt"/>
                <a:cs typeface="Century Gothic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Placeholder 3"/>
          <p:cNvSpPr>
            <a:spLocks noGrp="1"/>
          </p:cNvSpPr>
          <p:nvPr>
            <p:ph type="title"/>
          </p:nvPr>
        </p:nvSpPr>
        <p:spPr bwMode="auto">
          <a:xfrm>
            <a:off x="397929" y="418375"/>
            <a:ext cx="8163460" cy="4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97929" y="1439333"/>
            <a:ext cx="8442859" cy="444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1880" y="65973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2638-FD7E-5F48-A94C-F8CD9429033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3644280" y="59877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4E84C4"/>
                </a:solidFill>
              </a:rPr>
              <a:t>- GIMEC Confidential - </a:t>
            </a:r>
            <a:endParaRPr lang="en-US" dirty="0">
              <a:solidFill>
                <a:srgbClr val="4E84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5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,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7827" y="958654"/>
            <a:ext cx="8153562" cy="292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tx1"/>
                </a:solidFill>
                <a:latin typeface="+mn-lt"/>
                <a:cs typeface="Century Gothic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Placeholder 3"/>
          <p:cNvSpPr>
            <a:spLocks noGrp="1"/>
          </p:cNvSpPr>
          <p:nvPr>
            <p:ph type="title"/>
          </p:nvPr>
        </p:nvSpPr>
        <p:spPr bwMode="auto">
          <a:xfrm>
            <a:off x="397929" y="418375"/>
            <a:ext cx="8163460" cy="4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397929" y="1439333"/>
            <a:ext cx="3866096" cy="444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2"/>
          </p:nvPr>
        </p:nvSpPr>
        <p:spPr>
          <a:xfrm>
            <a:off x="4572000" y="1439333"/>
            <a:ext cx="4268788" cy="444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1880" y="65973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2638-FD7E-5F48-A94C-F8CD9429033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7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,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/>
          <p:cNvSpPr>
            <a:spLocks noGrp="1"/>
          </p:cNvSpPr>
          <p:nvPr>
            <p:ph idx="15"/>
          </p:nvPr>
        </p:nvSpPr>
        <p:spPr>
          <a:xfrm>
            <a:off x="397929" y="4105657"/>
            <a:ext cx="3866096" cy="171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7827" y="958654"/>
            <a:ext cx="8153562" cy="292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tx1"/>
                </a:solidFill>
                <a:latin typeface="+mn-lt"/>
                <a:cs typeface="Century Gothic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Placeholder 3"/>
          <p:cNvSpPr>
            <a:spLocks noGrp="1"/>
          </p:cNvSpPr>
          <p:nvPr>
            <p:ph type="title"/>
          </p:nvPr>
        </p:nvSpPr>
        <p:spPr bwMode="auto">
          <a:xfrm>
            <a:off x="397929" y="418375"/>
            <a:ext cx="8163460" cy="4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397929" y="1783080"/>
            <a:ext cx="3866096" cy="1717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97929" y="3789040"/>
            <a:ext cx="3872805" cy="2127573"/>
            <a:chOff x="411162" y="3789040"/>
            <a:chExt cx="3872805" cy="2127573"/>
          </a:xfrm>
        </p:grpSpPr>
        <p:cxnSp>
          <p:nvCxnSpPr>
            <p:cNvPr id="3" name="Straight Connector 2"/>
            <p:cNvCxnSpPr/>
            <p:nvPr userDrawn="1"/>
          </p:nvCxnSpPr>
          <p:spPr>
            <a:xfrm>
              <a:off x="411162" y="3789040"/>
              <a:ext cx="3872805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11162" y="5916613"/>
              <a:ext cx="3872805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 userDrawn="1"/>
        </p:nvGrpSpPr>
        <p:grpSpPr>
          <a:xfrm>
            <a:off x="397929" y="1469473"/>
            <a:ext cx="3872805" cy="2127573"/>
            <a:chOff x="411162" y="3789040"/>
            <a:chExt cx="3872805" cy="2127573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411162" y="3789040"/>
              <a:ext cx="3872805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11162" y="5916613"/>
              <a:ext cx="3872805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97929" y="1470025"/>
            <a:ext cx="3866400" cy="303213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97929" y="3794776"/>
            <a:ext cx="3866400" cy="303213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idx="20"/>
          </p:nvPr>
        </p:nvSpPr>
        <p:spPr>
          <a:xfrm>
            <a:off x="4711167" y="4104504"/>
            <a:ext cx="3866096" cy="171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"/>
          <p:cNvSpPr>
            <a:spLocks noGrp="1"/>
          </p:cNvSpPr>
          <p:nvPr>
            <p:ph idx="21"/>
          </p:nvPr>
        </p:nvSpPr>
        <p:spPr>
          <a:xfrm>
            <a:off x="4711167" y="1781927"/>
            <a:ext cx="3866096" cy="1717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711167" y="3787887"/>
            <a:ext cx="3872805" cy="2127573"/>
            <a:chOff x="411162" y="3789040"/>
            <a:chExt cx="3872805" cy="2127573"/>
          </a:xfrm>
        </p:grpSpPr>
        <p:cxnSp>
          <p:nvCxnSpPr>
            <p:cNvPr id="34" name="Straight Connector 33"/>
            <p:cNvCxnSpPr/>
            <p:nvPr userDrawn="1"/>
          </p:nvCxnSpPr>
          <p:spPr>
            <a:xfrm>
              <a:off x="411162" y="3789040"/>
              <a:ext cx="3872805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11162" y="5916613"/>
              <a:ext cx="3872805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 userDrawn="1"/>
        </p:nvGrpSpPr>
        <p:grpSpPr>
          <a:xfrm>
            <a:off x="4711167" y="1468320"/>
            <a:ext cx="3872805" cy="2127573"/>
            <a:chOff x="411162" y="3789040"/>
            <a:chExt cx="3872805" cy="2127573"/>
          </a:xfrm>
        </p:grpSpPr>
        <p:cxnSp>
          <p:nvCxnSpPr>
            <p:cNvPr id="37" name="Straight Connector 36"/>
            <p:cNvCxnSpPr/>
            <p:nvPr userDrawn="1"/>
          </p:nvCxnSpPr>
          <p:spPr>
            <a:xfrm>
              <a:off x="411162" y="3789040"/>
              <a:ext cx="3872805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11162" y="5916613"/>
              <a:ext cx="3872805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11167" y="1468872"/>
            <a:ext cx="3866400" cy="303213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711167" y="3793623"/>
            <a:ext cx="3866400" cy="303213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1880" y="65973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2638-FD7E-5F48-A94C-F8CD9429033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3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,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7827" y="958654"/>
            <a:ext cx="8153562" cy="292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tx1"/>
                </a:solidFill>
                <a:latin typeface="+mn-lt"/>
                <a:cs typeface="Century Gothic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Placeholder 3"/>
          <p:cNvSpPr>
            <a:spLocks noGrp="1"/>
          </p:cNvSpPr>
          <p:nvPr>
            <p:ph type="title"/>
          </p:nvPr>
        </p:nvSpPr>
        <p:spPr bwMode="auto">
          <a:xfrm>
            <a:off x="397929" y="418375"/>
            <a:ext cx="8163460" cy="4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397928" y="1439333"/>
            <a:ext cx="5398207" cy="444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43711" y="1446213"/>
            <a:ext cx="2788718" cy="4457700"/>
          </a:xfrm>
          <a:custGeom>
            <a:avLst/>
            <a:gdLst>
              <a:gd name="connsiteX0" fmla="*/ 0 w 2598737"/>
              <a:gd name="connsiteY0" fmla="*/ 0 h 2819400"/>
              <a:gd name="connsiteX1" fmla="*/ 2598737 w 2598737"/>
              <a:gd name="connsiteY1" fmla="*/ 0 h 2819400"/>
              <a:gd name="connsiteX2" fmla="*/ 2598737 w 2598737"/>
              <a:gd name="connsiteY2" fmla="*/ 2819400 h 2819400"/>
              <a:gd name="connsiteX3" fmla="*/ 0 w 2598737"/>
              <a:gd name="connsiteY3" fmla="*/ 2819400 h 2819400"/>
              <a:gd name="connsiteX4" fmla="*/ 0 w 2598737"/>
              <a:gd name="connsiteY4" fmla="*/ 0 h 2819400"/>
              <a:gd name="connsiteX0" fmla="*/ 0 w 2598737"/>
              <a:gd name="connsiteY0" fmla="*/ 1588 h 2820988"/>
              <a:gd name="connsiteX1" fmla="*/ 246062 w 2598737"/>
              <a:gd name="connsiteY1" fmla="*/ 0 h 2820988"/>
              <a:gd name="connsiteX2" fmla="*/ 2598737 w 2598737"/>
              <a:gd name="connsiteY2" fmla="*/ 1588 h 2820988"/>
              <a:gd name="connsiteX3" fmla="*/ 2598737 w 2598737"/>
              <a:gd name="connsiteY3" fmla="*/ 2820988 h 2820988"/>
              <a:gd name="connsiteX4" fmla="*/ 0 w 2598737"/>
              <a:gd name="connsiteY4" fmla="*/ 2820988 h 2820988"/>
              <a:gd name="connsiteX5" fmla="*/ 0 w 2598737"/>
              <a:gd name="connsiteY5" fmla="*/ 1588 h 2820988"/>
              <a:gd name="connsiteX0" fmla="*/ 6350 w 2605087"/>
              <a:gd name="connsiteY0" fmla="*/ 15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6" fmla="*/ 6350 w 2605087"/>
              <a:gd name="connsiteY6" fmla="*/ 1588 h 2820988"/>
              <a:gd name="connsiteX0" fmla="*/ 0 w 2605087"/>
              <a:gd name="connsiteY0" fmla="*/ 3190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0" fmla="*/ 0 w 2605087"/>
              <a:gd name="connsiteY0" fmla="*/ 3190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0" fmla="*/ 0 w 2605087"/>
              <a:gd name="connsiteY0" fmla="*/ 321730 h 2823630"/>
              <a:gd name="connsiteX1" fmla="*/ 252412 w 2605087"/>
              <a:gd name="connsiteY1" fmla="*/ 2642 h 2823630"/>
              <a:gd name="connsiteX2" fmla="*/ 2605087 w 2605087"/>
              <a:gd name="connsiteY2" fmla="*/ 4230 h 2823630"/>
              <a:gd name="connsiteX3" fmla="*/ 2605087 w 2605087"/>
              <a:gd name="connsiteY3" fmla="*/ 2823630 h 2823630"/>
              <a:gd name="connsiteX4" fmla="*/ 6350 w 2605087"/>
              <a:gd name="connsiteY4" fmla="*/ 2823630 h 2823630"/>
              <a:gd name="connsiteX5" fmla="*/ 0 w 2605087"/>
              <a:gd name="connsiteY5" fmla="*/ 321730 h 2823630"/>
              <a:gd name="connsiteX0" fmla="*/ 0 w 2600325"/>
              <a:gd name="connsiteY0" fmla="*/ 306622 h 2827572"/>
              <a:gd name="connsiteX1" fmla="*/ 247650 w 2600325"/>
              <a:gd name="connsiteY1" fmla="*/ 6584 h 2827572"/>
              <a:gd name="connsiteX2" fmla="*/ 2600325 w 2600325"/>
              <a:gd name="connsiteY2" fmla="*/ 8172 h 2827572"/>
              <a:gd name="connsiteX3" fmla="*/ 2600325 w 2600325"/>
              <a:gd name="connsiteY3" fmla="*/ 2827572 h 2827572"/>
              <a:gd name="connsiteX4" fmla="*/ 1588 w 2600325"/>
              <a:gd name="connsiteY4" fmla="*/ 2827572 h 2827572"/>
              <a:gd name="connsiteX5" fmla="*/ 0 w 2600325"/>
              <a:gd name="connsiteY5" fmla="*/ 306622 h 2827572"/>
              <a:gd name="connsiteX0" fmla="*/ 0 w 2600325"/>
              <a:gd name="connsiteY0" fmla="*/ 306622 h 2827572"/>
              <a:gd name="connsiteX1" fmla="*/ 247650 w 2600325"/>
              <a:gd name="connsiteY1" fmla="*/ 6584 h 2827572"/>
              <a:gd name="connsiteX2" fmla="*/ 2600325 w 2600325"/>
              <a:gd name="connsiteY2" fmla="*/ 8172 h 2827572"/>
              <a:gd name="connsiteX3" fmla="*/ 2600325 w 2600325"/>
              <a:gd name="connsiteY3" fmla="*/ 2827572 h 2827572"/>
              <a:gd name="connsiteX4" fmla="*/ 1588 w 2600325"/>
              <a:gd name="connsiteY4" fmla="*/ 2827572 h 2827572"/>
              <a:gd name="connsiteX5" fmla="*/ 0 w 2600325"/>
              <a:gd name="connsiteY5" fmla="*/ 306622 h 2827572"/>
              <a:gd name="connsiteX0" fmla="*/ 0 w 2605087"/>
              <a:gd name="connsiteY0" fmla="*/ 296091 h 2831329"/>
              <a:gd name="connsiteX1" fmla="*/ 252412 w 2605087"/>
              <a:gd name="connsiteY1" fmla="*/ 10341 h 2831329"/>
              <a:gd name="connsiteX2" fmla="*/ 2605087 w 2605087"/>
              <a:gd name="connsiteY2" fmla="*/ 11929 h 2831329"/>
              <a:gd name="connsiteX3" fmla="*/ 2605087 w 2605087"/>
              <a:gd name="connsiteY3" fmla="*/ 2831329 h 2831329"/>
              <a:gd name="connsiteX4" fmla="*/ 6350 w 2605087"/>
              <a:gd name="connsiteY4" fmla="*/ 2831329 h 2831329"/>
              <a:gd name="connsiteX5" fmla="*/ 0 w 2605087"/>
              <a:gd name="connsiteY5" fmla="*/ 296091 h 2831329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820991 h 2820991"/>
              <a:gd name="connsiteX4" fmla="*/ 6350 w 2605087"/>
              <a:gd name="connsiteY4" fmla="*/ 2820991 h 2820991"/>
              <a:gd name="connsiteX5" fmla="*/ 0 w 2605087"/>
              <a:gd name="connsiteY5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820991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605087 w 2605087"/>
              <a:gd name="connsiteY4" fmla="*/ 2820991 h 2820991"/>
              <a:gd name="connsiteX5" fmla="*/ 2343150 w 2605087"/>
              <a:gd name="connsiteY5" fmla="*/ 2819404 h 2820991"/>
              <a:gd name="connsiteX6" fmla="*/ 6350 w 2605087"/>
              <a:gd name="connsiteY6" fmla="*/ 2820991 h 2820991"/>
              <a:gd name="connsiteX7" fmla="*/ 0 w 2605087"/>
              <a:gd name="connsiteY7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5087" h="2820991">
                <a:moveTo>
                  <a:pt x="0" y="285753"/>
                </a:moveTo>
                <a:cubicBezTo>
                  <a:pt x="3175" y="-49210"/>
                  <a:pt x="306388" y="6353"/>
                  <a:pt x="252412" y="3"/>
                </a:cubicBezTo>
                <a:lnTo>
                  <a:pt x="2605087" y="1591"/>
                </a:lnTo>
                <a:lnTo>
                  <a:pt x="2605087" y="2590804"/>
                </a:lnTo>
                <a:cubicBezTo>
                  <a:pt x="2603500" y="2819404"/>
                  <a:pt x="2397124" y="2819404"/>
                  <a:pt x="2343150" y="2819404"/>
                </a:cubicBezTo>
                <a:lnTo>
                  <a:pt x="6350" y="2820991"/>
                </a:lnTo>
                <a:cubicBezTo>
                  <a:pt x="4233" y="1987024"/>
                  <a:pt x="6880" y="1129245"/>
                  <a:pt x="0" y="285753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1880" y="65973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2638-FD7E-5F48-A94C-F8CD9429033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9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, 2 Col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23"/>
          </p:nvPr>
        </p:nvSpPr>
        <p:spPr bwMode="auto">
          <a:xfrm>
            <a:off x="6274460" y="1708808"/>
            <a:ext cx="2556000" cy="4198962"/>
          </a:xfrm>
          <a:custGeom>
            <a:avLst/>
            <a:gdLst>
              <a:gd name="connsiteX0" fmla="*/ 585270 w 3924000"/>
              <a:gd name="connsiteY0" fmla="*/ 0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0 w 3924000"/>
              <a:gd name="connsiteY7" fmla="*/ 585270 h 3511550"/>
              <a:gd name="connsiteX8" fmla="*/ 585270 w 3924000"/>
              <a:gd name="connsiteY8" fmla="*/ 0 h 3511550"/>
              <a:gd name="connsiteX0" fmla="*/ 0 w 3924000"/>
              <a:gd name="connsiteY0" fmla="*/ 585270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0 w 3924000"/>
              <a:gd name="connsiteY7" fmla="*/ 585270 h 3511550"/>
              <a:gd name="connsiteX0" fmla="*/ 17092 w 3924000"/>
              <a:gd name="connsiteY0" fmla="*/ 273735 h 3652942"/>
              <a:gd name="connsiteX1" fmla="*/ 3924000 w 3924000"/>
              <a:gd name="connsiteY1" fmla="*/ 141392 h 3652942"/>
              <a:gd name="connsiteX2" fmla="*/ 3924000 w 3924000"/>
              <a:gd name="connsiteY2" fmla="*/ 141392 h 3652942"/>
              <a:gd name="connsiteX3" fmla="*/ 3924000 w 3924000"/>
              <a:gd name="connsiteY3" fmla="*/ 3067672 h 3652942"/>
              <a:gd name="connsiteX4" fmla="*/ 3338730 w 3924000"/>
              <a:gd name="connsiteY4" fmla="*/ 3652942 h 3652942"/>
              <a:gd name="connsiteX5" fmla="*/ 0 w 3924000"/>
              <a:gd name="connsiteY5" fmla="*/ 3652942 h 3652942"/>
              <a:gd name="connsiteX6" fmla="*/ 0 w 3924000"/>
              <a:gd name="connsiteY6" fmla="*/ 3652942 h 3652942"/>
              <a:gd name="connsiteX7" fmla="*/ 17092 w 3924000"/>
              <a:gd name="connsiteY7" fmla="*/ 273735 h 3652942"/>
              <a:gd name="connsiteX0" fmla="*/ 17092 w 3924000"/>
              <a:gd name="connsiteY0" fmla="*/ 13234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32343 h 3511550"/>
              <a:gd name="connsiteX0" fmla="*/ 17092 w 3924000"/>
              <a:gd name="connsiteY0" fmla="*/ 13234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32343 h 3511550"/>
              <a:gd name="connsiteX0" fmla="*/ 8546 w 3924000"/>
              <a:gd name="connsiteY0" fmla="*/ 0 h 3515939"/>
              <a:gd name="connsiteX1" fmla="*/ 3924000 w 3924000"/>
              <a:gd name="connsiteY1" fmla="*/ 4389 h 3515939"/>
              <a:gd name="connsiteX2" fmla="*/ 3924000 w 3924000"/>
              <a:gd name="connsiteY2" fmla="*/ 4389 h 3515939"/>
              <a:gd name="connsiteX3" fmla="*/ 3924000 w 3924000"/>
              <a:gd name="connsiteY3" fmla="*/ 2930669 h 3515939"/>
              <a:gd name="connsiteX4" fmla="*/ 3338730 w 3924000"/>
              <a:gd name="connsiteY4" fmla="*/ 3515939 h 3515939"/>
              <a:gd name="connsiteX5" fmla="*/ 0 w 3924000"/>
              <a:gd name="connsiteY5" fmla="*/ 3515939 h 3515939"/>
              <a:gd name="connsiteX6" fmla="*/ 0 w 3924000"/>
              <a:gd name="connsiteY6" fmla="*/ 3515939 h 3515939"/>
              <a:gd name="connsiteX7" fmla="*/ 8546 w 3924000"/>
              <a:gd name="connsiteY7" fmla="*/ 0 h 3515939"/>
              <a:gd name="connsiteX0" fmla="*/ 17092 w 3924000"/>
              <a:gd name="connsiteY0" fmla="*/ 1270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2703 h 3511550"/>
              <a:gd name="connsiteX0" fmla="*/ 17092 w 3924000"/>
              <a:gd name="connsiteY0" fmla="*/ 1270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2703 h 3511550"/>
              <a:gd name="connsiteX0" fmla="*/ 8547 w 3924000"/>
              <a:gd name="connsiteY0" fmla="*/ 0 h 3515939"/>
              <a:gd name="connsiteX1" fmla="*/ 3924000 w 3924000"/>
              <a:gd name="connsiteY1" fmla="*/ 4389 h 3515939"/>
              <a:gd name="connsiteX2" fmla="*/ 3924000 w 3924000"/>
              <a:gd name="connsiteY2" fmla="*/ 4389 h 3515939"/>
              <a:gd name="connsiteX3" fmla="*/ 3924000 w 3924000"/>
              <a:gd name="connsiteY3" fmla="*/ 2930669 h 3515939"/>
              <a:gd name="connsiteX4" fmla="*/ 3338730 w 3924000"/>
              <a:gd name="connsiteY4" fmla="*/ 3515939 h 3515939"/>
              <a:gd name="connsiteX5" fmla="*/ 0 w 3924000"/>
              <a:gd name="connsiteY5" fmla="*/ 3515939 h 3515939"/>
              <a:gd name="connsiteX6" fmla="*/ 0 w 3924000"/>
              <a:gd name="connsiteY6" fmla="*/ 3515939 h 3515939"/>
              <a:gd name="connsiteX7" fmla="*/ 8547 w 3924000"/>
              <a:gd name="connsiteY7" fmla="*/ 0 h 3515939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64"/>
              <a:gd name="connsiteY0" fmla="*/ 4157 h 3511550"/>
              <a:gd name="connsiteX1" fmla="*/ 3924000 w 3924064"/>
              <a:gd name="connsiteY1" fmla="*/ 0 h 3511550"/>
              <a:gd name="connsiteX2" fmla="*/ 3924000 w 3924064"/>
              <a:gd name="connsiteY2" fmla="*/ 0 h 3511550"/>
              <a:gd name="connsiteX3" fmla="*/ 3924000 w 3924064"/>
              <a:gd name="connsiteY3" fmla="*/ 2926280 h 3511550"/>
              <a:gd name="connsiteX4" fmla="*/ 3338730 w 3924064"/>
              <a:gd name="connsiteY4" fmla="*/ 3511550 h 3511550"/>
              <a:gd name="connsiteX5" fmla="*/ 0 w 3924064"/>
              <a:gd name="connsiteY5" fmla="*/ 3511550 h 3511550"/>
              <a:gd name="connsiteX6" fmla="*/ 0 w 3924064"/>
              <a:gd name="connsiteY6" fmla="*/ 3511550 h 3511550"/>
              <a:gd name="connsiteX7" fmla="*/ 8547 w 3924064"/>
              <a:gd name="connsiteY7" fmla="*/ 4157 h 3511550"/>
              <a:gd name="connsiteX0" fmla="*/ 8547 w 3924065"/>
              <a:gd name="connsiteY0" fmla="*/ 4157 h 3511550"/>
              <a:gd name="connsiteX1" fmla="*/ 3924000 w 3924065"/>
              <a:gd name="connsiteY1" fmla="*/ 0 h 3511550"/>
              <a:gd name="connsiteX2" fmla="*/ 3909765 w 3924065"/>
              <a:gd name="connsiteY2" fmla="*/ 6286 h 3511550"/>
              <a:gd name="connsiteX3" fmla="*/ 3924000 w 3924065"/>
              <a:gd name="connsiteY3" fmla="*/ 2926280 h 3511550"/>
              <a:gd name="connsiteX4" fmla="*/ 3338730 w 3924065"/>
              <a:gd name="connsiteY4" fmla="*/ 3511550 h 3511550"/>
              <a:gd name="connsiteX5" fmla="*/ 0 w 3924065"/>
              <a:gd name="connsiteY5" fmla="*/ 3511550 h 3511550"/>
              <a:gd name="connsiteX6" fmla="*/ 0 w 3924065"/>
              <a:gd name="connsiteY6" fmla="*/ 3511550 h 3511550"/>
              <a:gd name="connsiteX7" fmla="*/ 8547 w 3924065"/>
              <a:gd name="connsiteY7" fmla="*/ 4157 h 3511550"/>
              <a:gd name="connsiteX0" fmla="*/ 8547 w 3924065"/>
              <a:gd name="connsiteY0" fmla="*/ 4157 h 3511550"/>
              <a:gd name="connsiteX1" fmla="*/ 3924000 w 3924065"/>
              <a:gd name="connsiteY1" fmla="*/ 0 h 3511550"/>
              <a:gd name="connsiteX2" fmla="*/ 3916881 w 3924065"/>
              <a:gd name="connsiteY2" fmla="*/ 18857 h 3511550"/>
              <a:gd name="connsiteX3" fmla="*/ 3924000 w 3924065"/>
              <a:gd name="connsiteY3" fmla="*/ 2926280 h 3511550"/>
              <a:gd name="connsiteX4" fmla="*/ 3338730 w 3924065"/>
              <a:gd name="connsiteY4" fmla="*/ 3511550 h 3511550"/>
              <a:gd name="connsiteX5" fmla="*/ 0 w 3924065"/>
              <a:gd name="connsiteY5" fmla="*/ 3511550 h 3511550"/>
              <a:gd name="connsiteX6" fmla="*/ 0 w 3924065"/>
              <a:gd name="connsiteY6" fmla="*/ 3511550 h 3511550"/>
              <a:gd name="connsiteX7" fmla="*/ 8547 w 3924065"/>
              <a:gd name="connsiteY7" fmla="*/ 4157 h 3511550"/>
              <a:gd name="connsiteX0" fmla="*/ 8547 w 3924065"/>
              <a:gd name="connsiteY0" fmla="*/ 4157 h 3511550"/>
              <a:gd name="connsiteX1" fmla="*/ 3924000 w 3924065"/>
              <a:gd name="connsiteY1" fmla="*/ 0 h 3511550"/>
              <a:gd name="connsiteX2" fmla="*/ 3923998 w 3924065"/>
              <a:gd name="connsiteY2" fmla="*/ 590827 h 3511550"/>
              <a:gd name="connsiteX3" fmla="*/ 3924000 w 3924065"/>
              <a:gd name="connsiteY3" fmla="*/ 2926280 h 3511550"/>
              <a:gd name="connsiteX4" fmla="*/ 3338730 w 3924065"/>
              <a:gd name="connsiteY4" fmla="*/ 3511550 h 3511550"/>
              <a:gd name="connsiteX5" fmla="*/ 0 w 3924065"/>
              <a:gd name="connsiteY5" fmla="*/ 3511550 h 3511550"/>
              <a:gd name="connsiteX6" fmla="*/ 0 w 3924065"/>
              <a:gd name="connsiteY6" fmla="*/ 3511550 h 3511550"/>
              <a:gd name="connsiteX7" fmla="*/ 8547 w 3924065"/>
              <a:gd name="connsiteY7" fmla="*/ 4157 h 3511550"/>
              <a:gd name="connsiteX0" fmla="*/ 8547 w 3924065"/>
              <a:gd name="connsiteY0" fmla="*/ 120 h 3507513"/>
              <a:gd name="connsiteX1" fmla="*/ 3916883 w 3924065"/>
              <a:gd name="connsiteY1" fmla="*/ 8534 h 3507513"/>
              <a:gd name="connsiteX2" fmla="*/ 3923998 w 3924065"/>
              <a:gd name="connsiteY2" fmla="*/ 586790 h 3507513"/>
              <a:gd name="connsiteX3" fmla="*/ 3924000 w 3924065"/>
              <a:gd name="connsiteY3" fmla="*/ 2922243 h 3507513"/>
              <a:gd name="connsiteX4" fmla="*/ 3338730 w 3924065"/>
              <a:gd name="connsiteY4" fmla="*/ 3507513 h 3507513"/>
              <a:gd name="connsiteX5" fmla="*/ 0 w 3924065"/>
              <a:gd name="connsiteY5" fmla="*/ 3507513 h 3507513"/>
              <a:gd name="connsiteX6" fmla="*/ 0 w 3924065"/>
              <a:gd name="connsiteY6" fmla="*/ 3507513 h 3507513"/>
              <a:gd name="connsiteX7" fmla="*/ 8547 w 3924065"/>
              <a:gd name="connsiteY7" fmla="*/ 120 h 3507513"/>
              <a:gd name="connsiteX0" fmla="*/ 8547 w 3924065"/>
              <a:gd name="connsiteY0" fmla="*/ 249 h 3507642"/>
              <a:gd name="connsiteX1" fmla="*/ 3923999 w 3924065"/>
              <a:gd name="connsiteY1" fmla="*/ 2378 h 3507642"/>
              <a:gd name="connsiteX2" fmla="*/ 3923998 w 3924065"/>
              <a:gd name="connsiteY2" fmla="*/ 586919 h 3507642"/>
              <a:gd name="connsiteX3" fmla="*/ 3924000 w 3924065"/>
              <a:gd name="connsiteY3" fmla="*/ 2922372 h 3507642"/>
              <a:gd name="connsiteX4" fmla="*/ 3338730 w 3924065"/>
              <a:gd name="connsiteY4" fmla="*/ 3507642 h 3507642"/>
              <a:gd name="connsiteX5" fmla="*/ 0 w 3924065"/>
              <a:gd name="connsiteY5" fmla="*/ 3507642 h 3507642"/>
              <a:gd name="connsiteX6" fmla="*/ 0 w 3924065"/>
              <a:gd name="connsiteY6" fmla="*/ 3507642 h 3507642"/>
              <a:gd name="connsiteX7" fmla="*/ 8547 w 3924065"/>
              <a:gd name="connsiteY7" fmla="*/ 249 h 350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065" h="3507642">
                <a:moveTo>
                  <a:pt x="8547" y="249"/>
                </a:moveTo>
                <a:cubicBezTo>
                  <a:pt x="1313698" y="-1137"/>
                  <a:pt x="-13257" y="3764"/>
                  <a:pt x="3923999" y="2378"/>
                </a:cubicBezTo>
                <a:cubicBezTo>
                  <a:pt x="3923998" y="199320"/>
                  <a:pt x="3923999" y="389977"/>
                  <a:pt x="3923998" y="586919"/>
                </a:cubicBezTo>
                <a:cubicBezTo>
                  <a:pt x="3923999" y="1365403"/>
                  <a:pt x="3923999" y="2143888"/>
                  <a:pt x="3924000" y="2922372"/>
                </a:cubicBezTo>
                <a:cubicBezTo>
                  <a:pt x="3924000" y="3245608"/>
                  <a:pt x="3942933" y="3497352"/>
                  <a:pt x="3338730" y="3507642"/>
                </a:cubicBezTo>
                <a:lnTo>
                  <a:pt x="0" y="3507642"/>
                </a:lnTo>
                <a:lnTo>
                  <a:pt x="0" y="3507642"/>
                </a:lnTo>
                <a:cubicBezTo>
                  <a:pt x="5697" y="2381240"/>
                  <a:pt x="2850" y="1126651"/>
                  <a:pt x="8547" y="24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38100" dir="5400000" sx="101000" sy="101000" algn="ctr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0000" tIns="216000" rIns="91440" bIns="45720" rtlCol="0">
            <a:normAutofit/>
          </a:bodyPr>
          <a:lstStyle>
            <a:lvl1pPr>
              <a:defRPr kumimoji="0" lang="en-US" i="0" u="none" strike="noStrike" cap="none" spc="0" normalizeH="0" noProof="0" dirty="0" smtClean="0">
                <a:ln>
                  <a:noFill/>
                </a:ln>
                <a:solidFill>
                  <a:srgbClr val="4E84C4"/>
                </a:solidFill>
                <a:effectLst/>
                <a:uLnTx/>
                <a:uFillTx/>
              </a:defRPr>
            </a:lvl1pPr>
            <a:lvl2pPr>
              <a:defRPr kumimoji="0" lang="en-US" i="0" u="none" strike="noStrike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>
              <a:defRPr kumimoji="0" lang="en-US" i="0" u="none" strike="noStrike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kumimoji="0" lang="en-US" i="0" u="none" strike="noStrike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  <a:lvl5pPr>
              <a:defRPr kumimoji="0" lang="en-GB" i="0" u="none" strike="noStrike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5pPr>
          </a:lstStyle>
          <a:p>
            <a:pPr lvl="0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4E84C4"/>
                </a:solidFill>
                <a:effectLst/>
                <a:uLnTx/>
                <a:uFillTx/>
                <a:latin typeface="+mn-lt"/>
                <a:ea typeface="ＭＳ Ｐゴシック" charset="0"/>
              </a:rPr>
              <a:t>Click to edit Master text styles</a:t>
            </a:r>
          </a:p>
          <a:p>
            <a:pPr lvl="1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4E84C4"/>
                </a:solidFill>
                <a:effectLst/>
                <a:uLnTx/>
                <a:uFillTx/>
                <a:latin typeface="+mn-lt"/>
                <a:ea typeface="ＭＳ Ｐゴシック" charset="0"/>
              </a:rPr>
              <a:t>Second level</a:t>
            </a:r>
          </a:p>
          <a:p>
            <a:pPr lvl="2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4E84C4"/>
                </a:solidFill>
                <a:effectLst/>
                <a:uLnTx/>
                <a:uFillTx/>
                <a:latin typeface="+mn-lt"/>
                <a:ea typeface="ＭＳ Ｐゴシック" charset="0"/>
              </a:rPr>
              <a:t>Third level</a:t>
            </a:r>
          </a:p>
          <a:p>
            <a:pPr lvl="3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4E84C4"/>
                </a:solidFill>
                <a:effectLst/>
                <a:uLnTx/>
                <a:uFillTx/>
                <a:latin typeface="+mn-lt"/>
                <a:ea typeface="ＭＳ Ｐゴシック" charset="0"/>
              </a:rPr>
              <a:t>Fourth level</a:t>
            </a:r>
          </a:p>
          <a:p>
            <a:pPr lvl="4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4E84C4"/>
                </a:solidFill>
                <a:effectLst/>
                <a:uLnTx/>
                <a:uFillTx/>
                <a:latin typeface="+mn-lt"/>
                <a:ea typeface="ＭＳ Ｐゴシック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8"/>
          </p:nvPr>
        </p:nvSpPr>
        <p:spPr bwMode="auto">
          <a:xfrm>
            <a:off x="3366849" y="1705742"/>
            <a:ext cx="2556000" cy="4198962"/>
          </a:xfrm>
          <a:custGeom>
            <a:avLst/>
            <a:gdLst>
              <a:gd name="connsiteX0" fmla="*/ 585270 w 3924000"/>
              <a:gd name="connsiteY0" fmla="*/ 0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0 w 3924000"/>
              <a:gd name="connsiteY7" fmla="*/ 585270 h 3511550"/>
              <a:gd name="connsiteX8" fmla="*/ 585270 w 3924000"/>
              <a:gd name="connsiteY8" fmla="*/ 0 h 3511550"/>
              <a:gd name="connsiteX0" fmla="*/ 0 w 3924000"/>
              <a:gd name="connsiteY0" fmla="*/ 585270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0 w 3924000"/>
              <a:gd name="connsiteY7" fmla="*/ 585270 h 3511550"/>
              <a:gd name="connsiteX0" fmla="*/ 17092 w 3924000"/>
              <a:gd name="connsiteY0" fmla="*/ 273735 h 3652942"/>
              <a:gd name="connsiteX1" fmla="*/ 3924000 w 3924000"/>
              <a:gd name="connsiteY1" fmla="*/ 141392 h 3652942"/>
              <a:gd name="connsiteX2" fmla="*/ 3924000 w 3924000"/>
              <a:gd name="connsiteY2" fmla="*/ 141392 h 3652942"/>
              <a:gd name="connsiteX3" fmla="*/ 3924000 w 3924000"/>
              <a:gd name="connsiteY3" fmla="*/ 3067672 h 3652942"/>
              <a:gd name="connsiteX4" fmla="*/ 3338730 w 3924000"/>
              <a:gd name="connsiteY4" fmla="*/ 3652942 h 3652942"/>
              <a:gd name="connsiteX5" fmla="*/ 0 w 3924000"/>
              <a:gd name="connsiteY5" fmla="*/ 3652942 h 3652942"/>
              <a:gd name="connsiteX6" fmla="*/ 0 w 3924000"/>
              <a:gd name="connsiteY6" fmla="*/ 3652942 h 3652942"/>
              <a:gd name="connsiteX7" fmla="*/ 17092 w 3924000"/>
              <a:gd name="connsiteY7" fmla="*/ 273735 h 3652942"/>
              <a:gd name="connsiteX0" fmla="*/ 17092 w 3924000"/>
              <a:gd name="connsiteY0" fmla="*/ 13234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32343 h 3511550"/>
              <a:gd name="connsiteX0" fmla="*/ 17092 w 3924000"/>
              <a:gd name="connsiteY0" fmla="*/ 13234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32343 h 3511550"/>
              <a:gd name="connsiteX0" fmla="*/ 8546 w 3924000"/>
              <a:gd name="connsiteY0" fmla="*/ 0 h 3515939"/>
              <a:gd name="connsiteX1" fmla="*/ 3924000 w 3924000"/>
              <a:gd name="connsiteY1" fmla="*/ 4389 h 3515939"/>
              <a:gd name="connsiteX2" fmla="*/ 3924000 w 3924000"/>
              <a:gd name="connsiteY2" fmla="*/ 4389 h 3515939"/>
              <a:gd name="connsiteX3" fmla="*/ 3924000 w 3924000"/>
              <a:gd name="connsiteY3" fmla="*/ 2930669 h 3515939"/>
              <a:gd name="connsiteX4" fmla="*/ 3338730 w 3924000"/>
              <a:gd name="connsiteY4" fmla="*/ 3515939 h 3515939"/>
              <a:gd name="connsiteX5" fmla="*/ 0 w 3924000"/>
              <a:gd name="connsiteY5" fmla="*/ 3515939 h 3515939"/>
              <a:gd name="connsiteX6" fmla="*/ 0 w 3924000"/>
              <a:gd name="connsiteY6" fmla="*/ 3515939 h 3515939"/>
              <a:gd name="connsiteX7" fmla="*/ 8546 w 3924000"/>
              <a:gd name="connsiteY7" fmla="*/ 0 h 3515939"/>
              <a:gd name="connsiteX0" fmla="*/ 17092 w 3924000"/>
              <a:gd name="connsiteY0" fmla="*/ 1270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2703 h 3511550"/>
              <a:gd name="connsiteX0" fmla="*/ 17092 w 3924000"/>
              <a:gd name="connsiteY0" fmla="*/ 1270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2703 h 3511550"/>
              <a:gd name="connsiteX0" fmla="*/ 8547 w 3924000"/>
              <a:gd name="connsiteY0" fmla="*/ 0 h 3515939"/>
              <a:gd name="connsiteX1" fmla="*/ 3924000 w 3924000"/>
              <a:gd name="connsiteY1" fmla="*/ 4389 h 3515939"/>
              <a:gd name="connsiteX2" fmla="*/ 3924000 w 3924000"/>
              <a:gd name="connsiteY2" fmla="*/ 4389 h 3515939"/>
              <a:gd name="connsiteX3" fmla="*/ 3924000 w 3924000"/>
              <a:gd name="connsiteY3" fmla="*/ 2930669 h 3515939"/>
              <a:gd name="connsiteX4" fmla="*/ 3338730 w 3924000"/>
              <a:gd name="connsiteY4" fmla="*/ 3515939 h 3515939"/>
              <a:gd name="connsiteX5" fmla="*/ 0 w 3924000"/>
              <a:gd name="connsiteY5" fmla="*/ 3515939 h 3515939"/>
              <a:gd name="connsiteX6" fmla="*/ 0 w 3924000"/>
              <a:gd name="connsiteY6" fmla="*/ 3515939 h 3515939"/>
              <a:gd name="connsiteX7" fmla="*/ 8547 w 3924000"/>
              <a:gd name="connsiteY7" fmla="*/ 0 h 3515939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64"/>
              <a:gd name="connsiteY0" fmla="*/ 4157 h 3511550"/>
              <a:gd name="connsiteX1" fmla="*/ 3924000 w 3924064"/>
              <a:gd name="connsiteY1" fmla="*/ 0 h 3511550"/>
              <a:gd name="connsiteX2" fmla="*/ 3924000 w 3924064"/>
              <a:gd name="connsiteY2" fmla="*/ 0 h 3511550"/>
              <a:gd name="connsiteX3" fmla="*/ 3924000 w 3924064"/>
              <a:gd name="connsiteY3" fmla="*/ 2926280 h 3511550"/>
              <a:gd name="connsiteX4" fmla="*/ 3338730 w 3924064"/>
              <a:gd name="connsiteY4" fmla="*/ 3511550 h 3511550"/>
              <a:gd name="connsiteX5" fmla="*/ 0 w 3924064"/>
              <a:gd name="connsiteY5" fmla="*/ 3511550 h 3511550"/>
              <a:gd name="connsiteX6" fmla="*/ 0 w 3924064"/>
              <a:gd name="connsiteY6" fmla="*/ 3511550 h 3511550"/>
              <a:gd name="connsiteX7" fmla="*/ 8547 w 3924064"/>
              <a:gd name="connsiteY7" fmla="*/ 4157 h 3511550"/>
              <a:gd name="connsiteX0" fmla="*/ 8547 w 3924065"/>
              <a:gd name="connsiteY0" fmla="*/ 4157 h 3511550"/>
              <a:gd name="connsiteX1" fmla="*/ 3924000 w 3924065"/>
              <a:gd name="connsiteY1" fmla="*/ 0 h 3511550"/>
              <a:gd name="connsiteX2" fmla="*/ 3909765 w 3924065"/>
              <a:gd name="connsiteY2" fmla="*/ 6286 h 3511550"/>
              <a:gd name="connsiteX3" fmla="*/ 3924000 w 3924065"/>
              <a:gd name="connsiteY3" fmla="*/ 2926280 h 3511550"/>
              <a:gd name="connsiteX4" fmla="*/ 3338730 w 3924065"/>
              <a:gd name="connsiteY4" fmla="*/ 3511550 h 3511550"/>
              <a:gd name="connsiteX5" fmla="*/ 0 w 3924065"/>
              <a:gd name="connsiteY5" fmla="*/ 3511550 h 3511550"/>
              <a:gd name="connsiteX6" fmla="*/ 0 w 3924065"/>
              <a:gd name="connsiteY6" fmla="*/ 3511550 h 3511550"/>
              <a:gd name="connsiteX7" fmla="*/ 8547 w 3924065"/>
              <a:gd name="connsiteY7" fmla="*/ 4157 h 3511550"/>
              <a:gd name="connsiteX0" fmla="*/ 8547 w 3924065"/>
              <a:gd name="connsiteY0" fmla="*/ 4157 h 3511550"/>
              <a:gd name="connsiteX1" fmla="*/ 3924000 w 3924065"/>
              <a:gd name="connsiteY1" fmla="*/ 0 h 3511550"/>
              <a:gd name="connsiteX2" fmla="*/ 3916881 w 3924065"/>
              <a:gd name="connsiteY2" fmla="*/ 18857 h 3511550"/>
              <a:gd name="connsiteX3" fmla="*/ 3924000 w 3924065"/>
              <a:gd name="connsiteY3" fmla="*/ 2926280 h 3511550"/>
              <a:gd name="connsiteX4" fmla="*/ 3338730 w 3924065"/>
              <a:gd name="connsiteY4" fmla="*/ 3511550 h 3511550"/>
              <a:gd name="connsiteX5" fmla="*/ 0 w 3924065"/>
              <a:gd name="connsiteY5" fmla="*/ 3511550 h 3511550"/>
              <a:gd name="connsiteX6" fmla="*/ 0 w 3924065"/>
              <a:gd name="connsiteY6" fmla="*/ 3511550 h 3511550"/>
              <a:gd name="connsiteX7" fmla="*/ 8547 w 3924065"/>
              <a:gd name="connsiteY7" fmla="*/ 4157 h 3511550"/>
              <a:gd name="connsiteX0" fmla="*/ 8547 w 3924065"/>
              <a:gd name="connsiteY0" fmla="*/ 4157 h 3511550"/>
              <a:gd name="connsiteX1" fmla="*/ 3924000 w 3924065"/>
              <a:gd name="connsiteY1" fmla="*/ 0 h 3511550"/>
              <a:gd name="connsiteX2" fmla="*/ 3923998 w 3924065"/>
              <a:gd name="connsiteY2" fmla="*/ 590827 h 3511550"/>
              <a:gd name="connsiteX3" fmla="*/ 3924000 w 3924065"/>
              <a:gd name="connsiteY3" fmla="*/ 2926280 h 3511550"/>
              <a:gd name="connsiteX4" fmla="*/ 3338730 w 3924065"/>
              <a:gd name="connsiteY4" fmla="*/ 3511550 h 3511550"/>
              <a:gd name="connsiteX5" fmla="*/ 0 w 3924065"/>
              <a:gd name="connsiteY5" fmla="*/ 3511550 h 3511550"/>
              <a:gd name="connsiteX6" fmla="*/ 0 w 3924065"/>
              <a:gd name="connsiteY6" fmla="*/ 3511550 h 3511550"/>
              <a:gd name="connsiteX7" fmla="*/ 8547 w 3924065"/>
              <a:gd name="connsiteY7" fmla="*/ 4157 h 3511550"/>
              <a:gd name="connsiteX0" fmla="*/ 8547 w 3924065"/>
              <a:gd name="connsiteY0" fmla="*/ 120 h 3507513"/>
              <a:gd name="connsiteX1" fmla="*/ 3916883 w 3924065"/>
              <a:gd name="connsiteY1" fmla="*/ 8534 h 3507513"/>
              <a:gd name="connsiteX2" fmla="*/ 3923998 w 3924065"/>
              <a:gd name="connsiteY2" fmla="*/ 586790 h 3507513"/>
              <a:gd name="connsiteX3" fmla="*/ 3924000 w 3924065"/>
              <a:gd name="connsiteY3" fmla="*/ 2922243 h 3507513"/>
              <a:gd name="connsiteX4" fmla="*/ 3338730 w 3924065"/>
              <a:gd name="connsiteY4" fmla="*/ 3507513 h 3507513"/>
              <a:gd name="connsiteX5" fmla="*/ 0 w 3924065"/>
              <a:gd name="connsiteY5" fmla="*/ 3507513 h 3507513"/>
              <a:gd name="connsiteX6" fmla="*/ 0 w 3924065"/>
              <a:gd name="connsiteY6" fmla="*/ 3507513 h 3507513"/>
              <a:gd name="connsiteX7" fmla="*/ 8547 w 3924065"/>
              <a:gd name="connsiteY7" fmla="*/ 120 h 3507513"/>
              <a:gd name="connsiteX0" fmla="*/ 8547 w 3924065"/>
              <a:gd name="connsiteY0" fmla="*/ 249 h 3507642"/>
              <a:gd name="connsiteX1" fmla="*/ 3923999 w 3924065"/>
              <a:gd name="connsiteY1" fmla="*/ 2378 h 3507642"/>
              <a:gd name="connsiteX2" fmla="*/ 3923998 w 3924065"/>
              <a:gd name="connsiteY2" fmla="*/ 586919 h 3507642"/>
              <a:gd name="connsiteX3" fmla="*/ 3924000 w 3924065"/>
              <a:gd name="connsiteY3" fmla="*/ 2922372 h 3507642"/>
              <a:gd name="connsiteX4" fmla="*/ 3338730 w 3924065"/>
              <a:gd name="connsiteY4" fmla="*/ 3507642 h 3507642"/>
              <a:gd name="connsiteX5" fmla="*/ 0 w 3924065"/>
              <a:gd name="connsiteY5" fmla="*/ 3507642 h 3507642"/>
              <a:gd name="connsiteX6" fmla="*/ 0 w 3924065"/>
              <a:gd name="connsiteY6" fmla="*/ 3507642 h 3507642"/>
              <a:gd name="connsiteX7" fmla="*/ 8547 w 3924065"/>
              <a:gd name="connsiteY7" fmla="*/ 249 h 350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065" h="3507642">
                <a:moveTo>
                  <a:pt x="8547" y="249"/>
                </a:moveTo>
                <a:cubicBezTo>
                  <a:pt x="1313698" y="-1137"/>
                  <a:pt x="-13257" y="3764"/>
                  <a:pt x="3923999" y="2378"/>
                </a:cubicBezTo>
                <a:cubicBezTo>
                  <a:pt x="3923998" y="199320"/>
                  <a:pt x="3923999" y="389977"/>
                  <a:pt x="3923998" y="586919"/>
                </a:cubicBezTo>
                <a:cubicBezTo>
                  <a:pt x="3923999" y="1365403"/>
                  <a:pt x="3923999" y="2143888"/>
                  <a:pt x="3924000" y="2922372"/>
                </a:cubicBezTo>
                <a:cubicBezTo>
                  <a:pt x="3924000" y="3245608"/>
                  <a:pt x="3942933" y="3497352"/>
                  <a:pt x="3338730" y="3507642"/>
                </a:cubicBezTo>
                <a:lnTo>
                  <a:pt x="0" y="3507642"/>
                </a:lnTo>
                <a:lnTo>
                  <a:pt x="0" y="3507642"/>
                </a:lnTo>
                <a:cubicBezTo>
                  <a:pt x="5697" y="2381240"/>
                  <a:pt x="2850" y="1126651"/>
                  <a:pt x="8547" y="24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38100" dir="5400000" sx="101000" sy="101000" algn="ctr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0000" tIns="216000" rIns="91440" bIns="45720" rtlCol="0">
            <a:normAutofit/>
          </a:bodyPr>
          <a:lstStyle>
            <a:lvl1pPr>
              <a:defRPr kumimoji="0" lang="en-US" i="0" u="none" strike="noStrike" cap="none" spc="0" normalizeH="0" noProof="0" dirty="0" smtClean="0">
                <a:ln>
                  <a:noFill/>
                </a:ln>
                <a:solidFill>
                  <a:srgbClr val="4E84C4"/>
                </a:solidFill>
                <a:effectLst/>
                <a:uLnTx/>
                <a:uFillTx/>
              </a:defRPr>
            </a:lvl1pPr>
            <a:lvl2pPr>
              <a:defRPr kumimoji="0" lang="en-US" i="0" u="none" strike="noStrike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>
              <a:defRPr kumimoji="0" lang="en-US" i="0" u="none" strike="noStrike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kumimoji="0" lang="en-US" i="0" u="none" strike="noStrike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  <a:lvl5pPr>
              <a:defRPr kumimoji="0" lang="en-GB" i="0" u="none" strike="noStrike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5pPr>
          </a:lstStyle>
          <a:p>
            <a:pPr lvl="0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4E84C4"/>
                </a:solidFill>
                <a:effectLst/>
                <a:uLnTx/>
                <a:uFillTx/>
                <a:latin typeface="+mn-lt"/>
                <a:ea typeface="ＭＳ Ｐゴシック" charset="0"/>
              </a:rPr>
              <a:t>Click to edit Master text styles</a:t>
            </a:r>
          </a:p>
          <a:p>
            <a:pPr lvl="1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4E84C4"/>
                </a:solidFill>
                <a:effectLst/>
                <a:uLnTx/>
                <a:uFillTx/>
                <a:latin typeface="+mn-lt"/>
                <a:ea typeface="ＭＳ Ｐゴシック" charset="0"/>
              </a:rPr>
              <a:t>Second level</a:t>
            </a:r>
          </a:p>
          <a:p>
            <a:pPr lvl="2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4E84C4"/>
                </a:solidFill>
                <a:effectLst/>
                <a:uLnTx/>
                <a:uFillTx/>
                <a:latin typeface="+mn-lt"/>
                <a:ea typeface="ＭＳ Ｐゴシック" charset="0"/>
              </a:rPr>
              <a:t>Third level</a:t>
            </a:r>
          </a:p>
          <a:p>
            <a:pPr lvl="3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4E84C4"/>
                </a:solidFill>
                <a:effectLst/>
                <a:uLnTx/>
                <a:uFillTx/>
                <a:latin typeface="+mn-lt"/>
                <a:ea typeface="ＭＳ Ｐゴシック" charset="0"/>
              </a:rPr>
              <a:t>Fourth level</a:t>
            </a:r>
          </a:p>
          <a:p>
            <a:pPr lvl="4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4E84C4"/>
                </a:solidFill>
                <a:effectLst/>
                <a:uLnTx/>
                <a:uFillTx/>
                <a:latin typeface="+mn-lt"/>
                <a:ea typeface="ＭＳ Ｐゴシック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6"/>
          </p:nvPr>
        </p:nvSpPr>
        <p:spPr bwMode="auto">
          <a:xfrm>
            <a:off x="3366849" y="1439309"/>
            <a:ext cx="2556000" cy="431799"/>
          </a:xfrm>
          <a:custGeom>
            <a:avLst/>
            <a:gdLst>
              <a:gd name="connsiteX0" fmla="*/ 71174 w 2601300"/>
              <a:gd name="connsiteY0" fmla="*/ 0 h 427036"/>
              <a:gd name="connsiteX1" fmla="*/ 2601300 w 2601300"/>
              <a:gd name="connsiteY1" fmla="*/ 0 h 427036"/>
              <a:gd name="connsiteX2" fmla="*/ 2601300 w 2601300"/>
              <a:gd name="connsiteY2" fmla="*/ 0 h 427036"/>
              <a:gd name="connsiteX3" fmla="*/ 2601300 w 2601300"/>
              <a:gd name="connsiteY3" fmla="*/ 355862 h 427036"/>
              <a:gd name="connsiteX4" fmla="*/ 2530126 w 2601300"/>
              <a:gd name="connsiteY4" fmla="*/ 427036 h 427036"/>
              <a:gd name="connsiteX5" fmla="*/ 0 w 2601300"/>
              <a:gd name="connsiteY5" fmla="*/ 427036 h 427036"/>
              <a:gd name="connsiteX6" fmla="*/ 0 w 2601300"/>
              <a:gd name="connsiteY6" fmla="*/ 427036 h 427036"/>
              <a:gd name="connsiteX7" fmla="*/ 0 w 2601300"/>
              <a:gd name="connsiteY7" fmla="*/ 71174 h 427036"/>
              <a:gd name="connsiteX8" fmla="*/ 71174 w 2601300"/>
              <a:gd name="connsiteY8" fmla="*/ 0 h 427036"/>
              <a:gd name="connsiteX0" fmla="*/ 71174 w 2601300"/>
              <a:gd name="connsiteY0" fmla="*/ 0 h 427036"/>
              <a:gd name="connsiteX1" fmla="*/ 2601300 w 2601300"/>
              <a:gd name="connsiteY1" fmla="*/ 0 h 427036"/>
              <a:gd name="connsiteX2" fmla="*/ 2601300 w 2601300"/>
              <a:gd name="connsiteY2" fmla="*/ 0 h 427036"/>
              <a:gd name="connsiteX3" fmla="*/ 2601300 w 2601300"/>
              <a:gd name="connsiteY3" fmla="*/ 355862 h 427036"/>
              <a:gd name="connsiteX4" fmla="*/ 2444401 w 2601300"/>
              <a:gd name="connsiteY4" fmla="*/ 427036 h 427036"/>
              <a:gd name="connsiteX5" fmla="*/ 0 w 2601300"/>
              <a:gd name="connsiteY5" fmla="*/ 427036 h 427036"/>
              <a:gd name="connsiteX6" fmla="*/ 0 w 2601300"/>
              <a:gd name="connsiteY6" fmla="*/ 427036 h 427036"/>
              <a:gd name="connsiteX7" fmla="*/ 0 w 2601300"/>
              <a:gd name="connsiteY7" fmla="*/ 71174 h 427036"/>
              <a:gd name="connsiteX8" fmla="*/ 71174 w 2601300"/>
              <a:gd name="connsiteY8" fmla="*/ 0 h 427036"/>
              <a:gd name="connsiteX0" fmla="*/ 71174 w 2615588"/>
              <a:gd name="connsiteY0" fmla="*/ 0 h 427036"/>
              <a:gd name="connsiteX1" fmla="*/ 2601300 w 2615588"/>
              <a:gd name="connsiteY1" fmla="*/ 0 h 427036"/>
              <a:gd name="connsiteX2" fmla="*/ 2601300 w 2615588"/>
              <a:gd name="connsiteY2" fmla="*/ 0 h 427036"/>
              <a:gd name="connsiteX3" fmla="*/ 2615588 w 2615588"/>
              <a:gd name="connsiteY3" fmla="*/ 298712 h 427036"/>
              <a:gd name="connsiteX4" fmla="*/ 2444401 w 2615588"/>
              <a:gd name="connsiteY4" fmla="*/ 427036 h 427036"/>
              <a:gd name="connsiteX5" fmla="*/ 0 w 2615588"/>
              <a:gd name="connsiteY5" fmla="*/ 427036 h 427036"/>
              <a:gd name="connsiteX6" fmla="*/ 0 w 2615588"/>
              <a:gd name="connsiteY6" fmla="*/ 427036 h 427036"/>
              <a:gd name="connsiteX7" fmla="*/ 0 w 2615588"/>
              <a:gd name="connsiteY7" fmla="*/ 71174 h 427036"/>
              <a:gd name="connsiteX8" fmla="*/ 71174 w 2615588"/>
              <a:gd name="connsiteY8" fmla="*/ 0 h 427036"/>
              <a:gd name="connsiteX0" fmla="*/ 71174 w 2615588"/>
              <a:gd name="connsiteY0" fmla="*/ 0 h 427036"/>
              <a:gd name="connsiteX1" fmla="*/ 2601300 w 2615588"/>
              <a:gd name="connsiteY1" fmla="*/ 0 h 427036"/>
              <a:gd name="connsiteX2" fmla="*/ 2601300 w 2615588"/>
              <a:gd name="connsiteY2" fmla="*/ 0 h 427036"/>
              <a:gd name="connsiteX3" fmla="*/ 2615588 w 2615588"/>
              <a:gd name="connsiteY3" fmla="*/ 298712 h 427036"/>
              <a:gd name="connsiteX4" fmla="*/ 2444401 w 2615588"/>
              <a:gd name="connsiteY4" fmla="*/ 427036 h 427036"/>
              <a:gd name="connsiteX5" fmla="*/ 0 w 2615588"/>
              <a:gd name="connsiteY5" fmla="*/ 427036 h 427036"/>
              <a:gd name="connsiteX6" fmla="*/ 0 w 2615588"/>
              <a:gd name="connsiteY6" fmla="*/ 427036 h 427036"/>
              <a:gd name="connsiteX7" fmla="*/ 0 w 2615588"/>
              <a:gd name="connsiteY7" fmla="*/ 71174 h 427036"/>
              <a:gd name="connsiteX8" fmla="*/ 71174 w 2615588"/>
              <a:gd name="connsiteY8" fmla="*/ 0 h 427036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01300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0 w 2615588"/>
              <a:gd name="connsiteY7" fmla="*/ 759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01300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01300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4763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289187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4763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289187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4763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588" h="431799">
                <a:moveTo>
                  <a:pt x="137849" y="0"/>
                </a:moveTo>
                <a:lnTo>
                  <a:pt x="2601300" y="4763"/>
                </a:lnTo>
                <a:lnTo>
                  <a:pt x="2615587" y="4763"/>
                </a:lnTo>
                <a:cubicBezTo>
                  <a:pt x="2615587" y="104334"/>
                  <a:pt x="2615588" y="189616"/>
                  <a:pt x="2615588" y="289187"/>
                </a:cubicBezTo>
                <a:cubicBezTo>
                  <a:pt x="2582251" y="404695"/>
                  <a:pt x="2483709" y="431799"/>
                  <a:pt x="2444401" y="431799"/>
                </a:cubicBezTo>
                <a:lnTo>
                  <a:pt x="0" y="431799"/>
                </a:lnTo>
                <a:lnTo>
                  <a:pt x="4763" y="431799"/>
                </a:lnTo>
                <a:cubicBezTo>
                  <a:pt x="6350" y="325878"/>
                  <a:pt x="3175" y="219958"/>
                  <a:pt x="4762" y="114037"/>
                </a:cubicBezTo>
                <a:cubicBezTo>
                  <a:pt x="-4763" y="50916"/>
                  <a:pt x="98541" y="0"/>
                  <a:pt x="137849" y="0"/>
                </a:cubicBezTo>
                <a:close/>
              </a:path>
            </a:pathLst>
          </a:custGeom>
          <a:solidFill>
            <a:schemeClr val="tx2"/>
          </a:solidFill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marL="0" indent="0">
              <a:buNone/>
              <a:defRPr lang="en-US" sz="1600" dirty="0" smtClean="0">
                <a:solidFill>
                  <a:schemeClr val="bg1"/>
                </a:solidFill>
                <a:ea typeface="ヒラギノ角ゴ Pro W3" pitchFamily="1" charset="-128"/>
                <a:cs typeface="Arial" pitchFamily="34" charset="0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20"/>
          </p:nvPr>
        </p:nvSpPr>
        <p:spPr bwMode="auto">
          <a:xfrm>
            <a:off x="6274460" y="1444072"/>
            <a:ext cx="2556000" cy="431799"/>
          </a:xfrm>
          <a:custGeom>
            <a:avLst/>
            <a:gdLst>
              <a:gd name="connsiteX0" fmla="*/ 71174 w 2601300"/>
              <a:gd name="connsiteY0" fmla="*/ 0 h 427036"/>
              <a:gd name="connsiteX1" fmla="*/ 2601300 w 2601300"/>
              <a:gd name="connsiteY1" fmla="*/ 0 h 427036"/>
              <a:gd name="connsiteX2" fmla="*/ 2601300 w 2601300"/>
              <a:gd name="connsiteY2" fmla="*/ 0 h 427036"/>
              <a:gd name="connsiteX3" fmla="*/ 2601300 w 2601300"/>
              <a:gd name="connsiteY3" fmla="*/ 355862 h 427036"/>
              <a:gd name="connsiteX4" fmla="*/ 2530126 w 2601300"/>
              <a:gd name="connsiteY4" fmla="*/ 427036 h 427036"/>
              <a:gd name="connsiteX5" fmla="*/ 0 w 2601300"/>
              <a:gd name="connsiteY5" fmla="*/ 427036 h 427036"/>
              <a:gd name="connsiteX6" fmla="*/ 0 w 2601300"/>
              <a:gd name="connsiteY6" fmla="*/ 427036 h 427036"/>
              <a:gd name="connsiteX7" fmla="*/ 0 w 2601300"/>
              <a:gd name="connsiteY7" fmla="*/ 71174 h 427036"/>
              <a:gd name="connsiteX8" fmla="*/ 71174 w 2601300"/>
              <a:gd name="connsiteY8" fmla="*/ 0 h 427036"/>
              <a:gd name="connsiteX0" fmla="*/ 71174 w 2601300"/>
              <a:gd name="connsiteY0" fmla="*/ 0 h 427036"/>
              <a:gd name="connsiteX1" fmla="*/ 2601300 w 2601300"/>
              <a:gd name="connsiteY1" fmla="*/ 0 h 427036"/>
              <a:gd name="connsiteX2" fmla="*/ 2601300 w 2601300"/>
              <a:gd name="connsiteY2" fmla="*/ 0 h 427036"/>
              <a:gd name="connsiteX3" fmla="*/ 2601300 w 2601300"/>
              <a:gd name="connsiteY3" fmla="*/ 355862 h 427036"/>
              <a:gd name="connsiteX4" fmla="*/ 2444401 w 2601300"/>
              <a:gd name="connsiteY4" fmla="*/ 427036 h 427036"/>
              <a:gd name="connsiteX5" fmla="*/ 0 w 2601300"/>
              <a:gd name="connsiteY5" fmla="*/ 427036 h 427036"/>
              <a:gd name="connsiteX6" fmla="*/ 0 w 2601300"/>
              <a:gd name="connsiteY6" fmla="*/ 427036 h 427036"/>
              <a:gd name="connsiteX7" fmla="*/ 0 w 2601300"/>
              <a:gd name="connsiteY7" fmla="*/ 71174 h 427036"/>
              <a:gd name="connsiteX8" fmla="*/ 71174 w 2601300"/>
              <a:gd name="connsiteY8" fmla="*/ 0 h 427036"/>
              <a:gd name="connsiteX0" fmla="*/ 71174 w 2615588"/>
              <a:gd name="connsiteY0" fmla="*/ 0 h 427036"/>
              <a:gd name="connsiteX1" fmla="*/ 2601300 w 2615588"/>
              <a:gd name="connsiteY1" fmla="*/ 0 h 427036"/>
              <a:gd name="connsiteX2" fmla="*/ 2601300 w 2615588"/>
              <a:gd name="connsiteY2" fmla="*/ 0 h 427036"/>
              <a:gd name="connsiteX3" fmla="*/ 2615588 w 2615588"/>
              <a:gd name="connsiteY3" fmla="*/ 298712 h 427036"/>
              <a:gd name="connsiteX4" fmla="*/ 2444401 w 2615588"/>
              <a:gd name="connsiteY4" fmla="*/ 427036 h 427036"/>
              <a:gd name="connsiteX5" fmla="*/ 0 w 2615588"/>
              <a:gd name="connsiteY5" fmla="*/ 427036 h 427036"/>
              <a:gd name="connsiteX6" fmla="*/ 0 w 2615588"/>
              <a:gd name="connsiteY6" fmla="*/ 427036 h 427036"/>
              <a:gd name="connsiteX7" fmla="*/ 0 w 2615588"/>
              <a:gd name="connsiteY7" fmla="*/ 71174 h 427036"/>
              <a:gd name="connsiteX8" fmla="*/ 71174 w 2615588"/>
              <a:gd name="connsiteY8" fmla="*/ 0 h 427036"/>
              <a:gd name="connsiteX0" fmla="*/ 71174 w 2615588"/>
              <a:gd name="connsiteY0" fmla="*/ 0 h 427036"/>
              <a:gd name="connsiteX1" fmla="*/ 2601300 w 2615588"/>
              <a:gd name="connsiteY1" fmla="*/ 0 h 427036"/>
              <a:gd name="connsiteX2" fmla="*/ 2601300 w 2615588"/>
              <a:gd name="connsiteY2" fmla="*/ 0 h 427036"/>
              <a:gd name="connsiteX3" fmla="*/ 2615588 w 2615588"/>
              <a:gd name="connsiteY3" fmla="*/ 298712 h 427036"/>
              <a:gd name="connsiteX4" fmla="*/ 2444401 w 2615588"/>
              <a:gd name="connsiteY4" fmla="*/ 427036 h 427036"/>
              <a:gd name="connsiteX5" fmla="*/ 0 w 2615588"/>
              <a:gd name="connsiteY5" fmla="*/ 427036 h 427036"/>
              <a:gd name="connsiteX6" fmla="*/ 0 w 2615588"/>
              <a:gd name="connsiteY6" fmla="*/ 427036 h 427036"/>
              <a:gd name="connsiteX7" fmla="*/ 0 w 2615588"/>
              <a:gd name="connsiteY7" fmla="*/ 71174 h 427036"/>
              <a:gd name="connsiteX8" fmla="*/ 71174 w 2615588"/>
              <a:gd name="connsiteY8" fmla="*/ 0 h 427036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01300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0 w 2615588"/>
              <a:gd name="connsiteY7" fmla="*/ 759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01300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01300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4763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289187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4763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289187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4763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588" h="431799">
                <a:moveTo>
                  <a:pt x="137849" y="0"/>
                </a:moveTo>
                <a:lnTo>
                  <a:pt x="2601300" y="4763"/>
                </a:lnTo>
                <a:lnTo>
                  <a:pt x="2615587" y="4763"/>
                </a:lnTo>
                <a:cubicBezTo>
                  <a:pt x="2615587" y="104334"/>
                  <a:pt x="2615588" y="189616"/>
                  <a:pt x="2615588" y="289187"/>
                </a:cubicBezTo>
                <a:cubicBezTo>
                  <a:pt x="2582251" y="404695"/>
                  <a:pt x="2483709" y="431799"/>
                  <a:pt x="2444401" y="431799"/>
                </a:cubicBezTo>
                <a:lnTo>
                  <a:pt x="0" y="431799"/>
                </a:lnTo>
                <a:lnTo>
                  <a:pt x="4763" y="431799"/>
                </a:lnTo>
                <a:cubicBezTo>
                  <a:pt x="6350" y="325878"/>
                  <a:pt x="3175" y="219958"/>
                  <a:pt x="4762" y="114037"/>
                </a:cubicBezTo>
                <a:cubicBezTo>
                  <a:pt x="-4763" y="50916"/>
                  <a:pt x="98541" y="0"/>
                  <a:pt x="137849" y="0"/>
                </a:cubicBezTo>
                <a:close/>
              </a:path>
            </a:pathLst>
          </a:custGeom>
          <a:solidFill>
            <a:schemeClr val="accent2"/>
          </a:solidFill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marL="0" indent="0">
              <a:buNone/>
              <a:defRPr lang="en-US" sz="1600" dirty="0" smtClean="0">
                <a:solidFill>
                  <a:schemeClr val="bg1"/>
                </a:solidFill>
                <a:ea typeface="ヒラギノ角ゴ Pro W3" pitchFamily="1" charset="-128"/>
                <a:cs typeface="Arial" pitchFamily="34" charset="0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7929" y="958654"/>
            <a:ext cx="8153562" cy="292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tx1"/>
                </a:solidFill>
                <a:latin typeface="+mn-lt"/>
                <a:cs typeface="Century Gothic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Placeholder 3"/>
          <p:cNvSpPr>
            <a:spLocks noGrp="1"/>
          </p:cNvSpPr>
          <p:nvPr>
            <p:ph type="title"/>
          </p:nvPr>
        </p:nvSpPr>
        <p:spPr bwMode="auto">
          <a:xfrm>
            <a:off x="397929" y="418375"/>
            <a:ext cx="8163460" cy="4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11163" y="1463675"/>
            <a:ext cx="2592387" cy="4452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1880" y="65973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2638-FD7E-5F48-A94C-F8CD9429033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, 2 Col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 bwMode="auto">
          <a:xfrm>
            <a:off x="3374076" y="1723378"/>
            <a:ext cx="2659585" cy="4181544"/>
          </a:xfrm>
          <a:custGeom>
            <a:avLst/>
            <a:gdLst>
              <a:gd name="connsiteX0" fmla="*/ 585270 w 3924000"/>
              <a:gd name="connsiteY0" fmla="*/ 0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0 w 3924000"/>
              <a:gd name="connsiteY7" fmla="*/ 585270 h 3511550"/>
              <a:gd name="connsiteX8" fmla="*/ 585270 w 3924000"/>
              <a:gd name="connsiteY8" fmla="*/ 0 h 3511550"/>
              <a:gd name="connsiteX0" fmla="*/ 0 w 3924000"/>
              <a:gd name="connsiteY0" fmla="*/ 585270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0 w 3924000"/>
              <a:gd name="connsiteY7" fmla="*/ 585270 h 3511550"/>
              <a:gd name="connsiteX0" fmla="*/ 17092 w 3924000"/>
              <a:gd name="connsiteY0" fmla="*/ 273735 h 3652942"/>
              <a:gd name="connsiteX1" fmla="*/ 3924000 w 3924000"/>
              <a:gd name="connsiteY1" fmla="*/ 141392 h 3652942"/>
              <a:gd name="connsiteX2" fmla="*/ 3924000 w 3924000"/>
              <a:gd name="connsiteY2" fmla="*/ 141392 h 3652942"/>
              <a:gd name="connsiteX3" fmla="*/ 3924000 w 3924000"/>
              <a:gd name="connsiteY3" fmla="*/ 3067672 h 3652942"/>
              <a:gd name="connsiteX4" fmla="*/ 3338730 w 3924000"/>
              <a:gd name="connsiteY4" fmla="*/ 3652942 h 3652942"/>
              <a:gd name="connsiteX5" fmla="*/ 0 w 3924000"/>
              <a:gd name="connsiteY5" fmla="*/ 3652942 h 3652942"/>
              <a:gd name="connsiteX6" fmla="*/ 0 w 3924000"/>
              <a:gd name="connsiteY6" fmla="*/ 3652942 h 3652942"/>
              <a:gd name="connsiteX7" fmla="*/ 17092 w 3924000"/>
              <a:gd name="connsiteY7" fmla="*/ 273735 h 3652942"/>
              <a:gd name="connsiteX0" fmla="*/ 17092 w 3924000"/>
              <a:gd name="connsiteY0" fmla="*/ 13234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32343 h 3511550"/>
              <a:gd name="connsiteX0" fmla="*/ 17092 w 3924000"/>
              <a:gd name="connsiteY0" fmla="*/ 13234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32343 h 3511550"/>
              <a:gd name="connsiteX0" fmla="*/ 8546 w 3924000"/>
              <a:gd name="connsiteY0" fmla="*/ 0 h 3515939"/>
              <a:gd name="connsiteX1" fmla="*/ 3924000 w 3924000"/>
              <a:gd name="connsiteY1" fmla="*/ 4389 h 3515939"/>
              <a:gd name="connsiteX2" fmla="*/ 3924000 w 3924000"/>
              <a:gd name="connsiteY2" fmla="*/ 4389 h 3515939"/>
              <a:gd name="connsiteX3" fmla="*/ 3924000 w 3924000"/>
              <a:gd name="connsiteY3" fmla="*/ 2930669 h 3515939"/>
              <a:gd name="connsiteX4" fmla="*/ 3338730 w 3924000"/>
              <a:gd name="connsiteY4" fmla="*/ 3515939 h 3515939"/>
              <a:gd name="connsiteX5" fmla="*/ 0 w 3924000"/>
              <a:gd name="connsiteY5" fmla="*/ 3515939 h 3515939"/>
              <a:gd name="connsiteX6" fmla="*/ 0 w 3924000"/>
              <a:gd name="connsiteY6" fmla="*/ 3515939 h 3515939"/>
              <a:gd name="connsiteX7" fmla="*/ 8546 w 3924000"/>
              <a:gd name="connsiteY7" fmla="*/ 0 h 3515939"/>
              <a:gd name="connsiteX0" fmla="*/ 17092 w 3924000"/>
              <a:gd name="connsiteY0" fmla="*/ 1270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2703 h 3511550"/>
              <a:gd name="connsiteX0" fmla="*/ 17092 w 3924000"/>
              <a:gd name="connsiteY0" fmla="*/ 1270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2703 h 3511550"/>
              <a:gd name="connsiteX0" fmla="*/ 8547 w 3924000"/>
              <a:gd name="connsiteY0" fmla="*/ 0 h 3515939"/>
              <a:gd name="connsiteX1" fmla="*/ 3924000 w 3924000"/>
              <a:gd name="connsiteY1" fmla="*/ 4389 h 3515939"/>
              <a:gd name="connsiteX2" fmla="*/ 3924000 w 3924000"/>
              <a:gd name="connsiteY2" fmla="*/ 4389 h 3515939"/>
              <a:gd name="connsiteX3" fmla="*/ 3924000 w 3924000"/>
              <a:gd name="connsiteY3" fmla="*/ 2930669 h 3515939"/>
              <a:gd name="connsiteX4" fmla="*/ 3338730 w 3924000"/>
              <a:gd name="connsiteY4" fmla="*/ 3515939 h 3515939"/>
              <a:gd name="connsiteX5" fmla="*/ 0 w 3924000"/>
              <a:gd name="connsiteY5" fmla="*/ 3515939 h 3515939"/>
              <a:gd name="connsiteX6" fmla="*/ 0 w 3924000"/>
              <a:gd name="connsiteY6" fmla="*/ 3515939 h 3515939"/>
              <a:gd name="connsiteX7" fmla="*/ 8547 w 3924000"/>
              <a:gd name="connsiteY7" fmla="*/ 0 h 3515939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64"/>
              <a:gd name="connsiteY0" fmla="*/ 4157 h 3511550"/>
              <a:gd name="connsiteX1" fmla="*/ 3924000 w 3924064"/>
              <a:gd name="connsiteY1" fmla="*/ 0 h 3511550"/>
              <a:gd name="connsiteX2" fmla="*/ 3924000 w 3924064"/>
              <a:gd name="connsiteY2" fmla="*/ 0 h 3511550"/>
              <a:gd name="connsiteX3" fmla="*/ 3924000 w 3924064"/>
              <a:gd name="connsiteY3" fmla="*/ 2926280 h 3511550"/>
              <a:gd name="connsiteX4" fmla="*/ 3338730 w 3924064"/>
              <a:gd name="connsiteY4" fmla="*/ 3511550 h 3511550"/>
              <a:gd name="connsiteX5" fmla="*/ 0 w 3924064"/>
              <a:gd name="connsiteY5" fmla="*/ 3511550 h 3511550"/>
              <a:gd name="connsiteX6" fmla="*/ 0 w 3924064"/>
              <a:gd name="connsiteY6" fmla="*/ 3511550 h 3511550"/>
              <a:gd name="connsiteX7" fmla="*/ 8547 w 3924064"/>
              <a:gd name="connsiteY7" fmla="*/ 4157 h 3511550"/>
              <a:gd name="connsiteX0" fmla="*/ 8547 w 3924065"/>
              <a:gd name="connsiteY0" fmla="*/ 4157 h 3511550"/>
              <a:gd name="connsiteX1" fmla="*/ 3924000 w 3924065"/>
              <a:gd name="connsiteY1" fmla="*/ 0 h 3511550"/>
              <a:gd name="connsiteX2" fmla="*/ 3909765 w 3924065"/>
              <a:gd name="connsiteY2" fmla="*/ 6286 h 3511550"/>
              <a:gd name="connsiteX3" fmla="*/ 3924000 w 3924065"/>
              <a:gd name="connsiteY3" fmla="*/ 2926280 h 3511550"/>
              <a:gd name="connsiteX4" fmla="*/ 3338730 w 3924065"/>
              <a:gd name="connsiteY4" fmla="*/ 3511550 h 3511550"/>
              <a:gd name="connsiteX5" fmla="*/ 0 w 3924065"/>
              <a:gd name="connsiteY5" fmla="*/ 3511550 h 3511550"/>
              <a:gd name="connsiteX6" fmla="*/ 0 w 3924065"/>
              <a:gd name="connsiteY6" fmla="*/ 3511550 h 3511550"/>
              <a:gd name="connsiteX7" fmla="*/ 8547 w 3924065"/>
              <a:gd name="connsiteY7" fmla="*/ 4157 h 3511550"/>
              <a:gd name="connsiteX0" fmla="*/ 8547 w 3924065"/>
              <a:gd name="connsiteY0" fmla="*/ 4157 h 3511550"/>
              <a:gd name="connsiteX1" fmla="*/ 3924000 w 3924065"/>
              <a:gd name="connsiteY1" fmla="*/ 0 h 3511550"/>
              <a:gd name="connsiteX2" fmla="*/ 3916881 w 3924065"/>
              <a:gd name="connsiteY2" fmla="*/ 18857 h 3511550"/>
              <a:gd name="connsiteX3" fmla="*/ 3924000 w 3924065"/>
              <a:gd name="connsiteY3" fmla="*/ 2926280 h 3511550"/>
              <a:gd name="connsiteX4" fmla="*/ 3338730 w 3924065"/>
              <a:gd name="connsiteY4" fmla="*/ 3511550 h 3511550"/>
              <a:gd name="connsiteX5" fmla="*/ 0 w 3924065"/>
              <a:gd name="connsiteY5" fmla="*/ 3511550 h 3511550"/>
              <a:gd name="connsiteX6" fmla="*/ 0 w 3924065"/>
              <a:gd name="connsiteY6" fmla="*/ 3511550 h 3511550"/>
              <a:gd name="connsiteX7" fmla="*/ 8547 w 3924065"/>
              <a:gd name="connsiteY7" fmla="*/ 4157 h 3511550"/>
              <a:gd name="connsiteX0" fmla="*/ 8547 w 3924065"/>
              <a:gd name="connsiteY0" fmla="*/ 4157 h 3511550"/>
              <a:gd name="connsiteX1" fmla="*/ 3924000 w 3924065"/>
              <a:gd name="connsiteY1" fmla="*/ 0 h 3511550"/>
              <a:gd name="connsiteX2" fmla="*/ 3923998 w 3924065"/>
              <a:gd name="connsiteY2" fmla="*/ 590827 h 3511550"/>
              <a:gd name="connsiteX3" fmla="*/ 3924000 w 3924065"/>
              <a:gd name="connsiteY3" fmla="*/ 2926280 h 3511550"/>
              <a:gd name="connsiteX4" fmla="*/ 3338730 w 3924065"/>
              <a:gd name="connsiteY4" fmla="*/ 3511550 h 3511550"/>
              <a:gd name="connsiteX5" fmla="*/ 0 w 3924065"/>
              <a:gd name="connsiteY5" fmla="*/ 3511550 h 3511550"/>
              <a:gd name="connsiteX6" fmla="*/ 0 w 3924065"/>
              <a:gd name="connsiteY6" fmla="*/ 3511550 h 3511550"/>
              <a:gd name="connsiteX7" fmla="*/ 8547 w 3924065"/>
              <a:gd name="connsiteY7" fmla="*/ 4157 h 3511550"/>
              <a:gd name="connsiteX0" fmla="*/ 8547 w 3924065"/>
              <a:gd name="connsiteY0" fmla="*/ 120 h 3507513"/>
              <a:gd name="connsiteX1" fmla="*/ 3916883 w 3924065"/>
              <a:gd name="connsiteY1" fmla="*/ 8534 h 3507513"/>
              <a:gd name="connsiteX2" fmla="*/ 3923998 w 3924065"/>
              <a:gd name="connsiteY2" fmla="*/ 586790 h 3507513"/>
              <a:gd name="connsiteX3" fmla="*/ 3924000 w 3924065"/>
              <a:gd name="connsiteY3" fmla="*/ 2922243 h 3507513"/>
              <a:gd name="connsiteX4" fmla="*/ 3338730 w 3924065"/>
              <a:gd name="connsiteY4" fmla="*/ 3507513 h 3507513"/>
              <a:gd name="connsiteX5" fmla="*/ 0 w 3924065"/>
              <a:gd name="connsiteY5" fmla="*/ 3507513 h 3507513"/>
              <a:gd name="connsiteX6" fmla="*/ 0 w 3924065"/>
              <a:gd name="connsiteY6" fmla="*/ 3507513 h 3507513"/>
              <a:gd name="connsiteX7" fmla="*/ 8547 w 3924065"/>
              <a:gd name="connsiteY7" fmla="*/ 120 h 3507513"/>
              <a:gd name="connsiteX0" fmla="*/ 8547 w 3924065"/>
              <a:gd name="connsiteY0" fmla="*/ 249 h 3507642"/>
              <a:gd name="connsiteX1" fmla="*/ 3923999 w 3924065"/>
              <a:gd name="connsiteY1" fmla="*/ 2378 h 3507642"/>
              <a:gd name="connsiteX2" fmla="*/ 3923998 w 3924065"/>
              <a:gd name="connsiteY2" fmla="*/ 586919 h 3507642"/>
              <a:gd name="connsiteX3" fmla="*/ 3924000 w 3924065"/>
              <a:gd name="connsiteY3" fmla="*/ 2922372 h 3507642"/>
              <a:gd name="connsiteX4" fmla="*/ 3338730 w 3924065"/>
              <a:gd name="connsiteY4" fmla="*/ 3507642 h 3507642"/>
              <a:gd name="connsiteX5" fmla="*/ 0 w 3924065"/>
              <a:gd name="connsiteY5" fmla="*/ 3507642 h 3507642"/>
              <a:gd name="connsiteX6" fmla="*/ 0 w 3924065"/>
              <a:gd name="connsiteY6" fmla="*/ 3507642 h 3507642"/>
              <a:gd name="connsiteX7" fmla="*/ 8547 w 3924065"/>
              <a:gd name="connsiteY7" fmla="*/ 249 h 350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065" h="3507642">
                <a:moveTo>
                  <a:pt x="8547" y="249"/>
                </a:moveTo>
                <a:cubicBezTo>
                  <a:pt x="1313698" y="-1137"/>
                  <a:pt x="-13257" y="3764"/>
                  <a:pt x="3923999" y="2378"/>
                </a:cubicBezTo>
                <a:cubicBezTo>
                  <a:pt x="3923998" y="199320"/>
                  <a:pt x="3923999" y="389977"/>
                  <a:pt x="3923998" y="586919"/>
                </a:cubicBezTo>
                <a:cubicBezTo>
                  <a:pt x="3923999" y="1365403"/>
                  <a:pt x="3923999" y="2143888"/>
                  <a:pt x="3924000" y="2922372"/>
                </a:cubicBezTo>
                <a:cubicBezTo>
                  <a:pt x="3924000" y="3245608"/>
                  <a:pt x="3942933" y="3497352"/>
                  <a:pt x="3338730" y="3507642"/>
                </a:cubicBezTo>
                <a:lnTo>
                  <a:pt x="0" y="3507642"/>
                </a:lnTo>
                <a:lnTo>
                  <a:pt x="0" y="3507642"/>
                </a:lnTo>
                <a:cubicBezTo>
                  <a:pt x="5697" y="2381240"/>
                  <a:pt x="2850" y="1126651"/>
                  <a:pt x="8547" y="24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80000" tIns="21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solidFill>
                  <a:srgbClr val="4E84C4"/>
                </a:solidFill>
                <a:effectLst/>
                <a:uLnTx/>
                <a:uFillTx/>
                <a:ea typeface="ＭＳ Ｐゴシック" charset="0"/>
              </a:defRPr>
            </a:lvl1pPr>
            <a:lvl2pPr marL="550862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 lang="en-US" sz="2000">
                <a:solidFill>
                  <a:schemeClr val="bg1">
                    <a:lumMod val="50000"/>
                  </a:schemeClr>
                </a:solidFill>
              </a:defRPr>
            </a:lvl2pPr>
            <a:lvl3pPr marL="82550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 lang="en-US" sz="2400">
                <a:solidFill>
                  <a:schemeClr val="bg1">
                    <a:lumMod val="50000"/>
                  </a:schemeClr>
                </a:solidFill>
              </a:defRPr>
            </a:lvl3pPr>
            <a:lvl4pPr marL="1090612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 lang="en-US" sz="2800">
                <a:solidFill>
                  <a:schemeClr val="bg1">
                    <a:lumMod val="50000"/>
                  </a:schemeClr>
                </a:solidFill>
              </a:defRPr>
            </a:lvl4pPr>
            <a:lvl5pPr marL="13652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 lang="en-US" sz="3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Second level</a:t>
            </a:r>
          </a:p>
          <a:p>
            <a:pPr marL="550862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Third level</a:t>
            </a:r>
          </a:p>
          <a:p>
            <a:pPr marL="825500" marR="0" lvl="2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Fourth level</a:t>
            </a:r>
          </a:p>
          <a:p>
            <a:pPr marL="1090612" marR="0" lvl="3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8" hasCustomPrompt="1"/>
          </p:nvPr>
        </p:nvSpPr>
        <p:spPr bwMode="auto">
          <a:xfrm>
            <a:off x="6181203" y="1723377"/>
            <a:ext cx="2659585" cy="4180535"/>
          </a:xfrm>
          <a:custGeom>
            <a:avLst/>
            <a:gdLst>
              <a:gd name="connsiteX0" fmla="*/ 585270 w 3924000"/>
              <a:gd name="connsiteY0" fmla="*/ 0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0 w 3924000"/>
              <a:gd name="connsiteY7" fmla="*/ 585270 h 3511550"/>
              <a:gd name="connsiteX8" fmla="*/ 585270 w 3924000"/>
              <a:gd name="connsiteY8" fmla="*/ 0 h 3511550"/>
              <a:gd name="connsiteX0" fmla="*/ 0 w 3924000"/>
              <a:gd name="connsiteY0" fmla="*/ 585270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0 w 3924000"/>
              <a:gd name="connsiteY7" fmla="*/ 585270 h 3511550"/>
              <a:gd name="connsiteX0" fmla="*/ 17092 w 3924000"/>
              <a:gd name="connsiteY0" fmla="*/ 273735 h 3652942"/>
              <a:gd name="connsiteX1" fmla="*/ 3924000 w 3924000"/>
              <a:gd name="connsiteY1" fmla="*/ 141392 h 3652942"/>
              <a:gd name="connsiteX2" fmla="*/ 3924000 w 3924000"/>
              <a:gd name="connsiteY2" fmla="*/ 141392 h 3652942"/>
              <a:gd name="connsiteX3" fmla="*/ 3924000 w 3924000"/>
              <a:gd name="connsiteY3" fmla="*/ 3067672 h 3652942"/>
              <a:gd name="connsiteX4" fmla="*/ 3338730 w 3924000"/>
              <a:gd name="connsiteY4" fmla="*/ 3652942 h 3652942"/>
              <a:gd name="connsiteX5" fmla="*/ 0 w 3924000"/>
              <a:gd name="connsiteY5" fmla="*/ 3652942 h 3652942"/>
              <a:gd name="connsiteX6" fmla="*/ 0 w 3924000"/>
              <a:gd name="connsiteY6" fmla="*/ 3652942 h 3652942"/>
              <a:gd name="connsiteX7" fmla="*/ 17092 w 3924000"/>
              <a:gd name="connsiteY7" fmla="*/ 273735 h 3652942"/>
              <a:gd name="connsiteX0" fmla="*/ 17092 w 3924000"/>
              <a:gd name="connsiteY0" fmla="*/ 13234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32343 h 3511550"/>
              <a:gd name="connsiteX0" fmla="*/ 17092 w 3924000"/>
              <a:gd name="connsiteY0" fmla="*/ 13234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32343 h 3511550"/>
              <a:gd name="connsiteX0" fmla="*/ 8546 w 3924000"/>
              <a:gd name="connsiteY0" fmla="*/ 0 h 3515939"/>
              <a:gd name="connsiteX1" fmla="*/ 3924000 w 3924000"/>
              <a:gd name="connsiteY1" fmla="*/ 4389 h 3515939"/>
              <a:gd name="connsiteX2" fmla="*/ 3924000 w 3924000"/>
              <a:gd name="connsiteY2" fmla="*/ 4389 h 3515939"/>
              <a:gd name="connsiteX3" fmla="*/ 3924000 w 3924000"/>
              <a:gd name="connsiteY3" fmla="*/ 2930669 h 3515939"/>
              <a:gd name="connsiteX4" fmla="*/ 3338730 w 3924000"/>
              <a:gd name="connsiteY4" fmla="*/ 3515939 h 3515939"/>
              <a:gd name="connsiteX5" fmla="*/ 0 w 3924000"/>
              <a:gd name="connsiteY5" fmla="*/ 3515939 h 3515939"/>
              <a:gd name="connsiteX6" fmla="*/ 0 w 3924000"/>
              <a:gd name="connsiteY6" fmla="*/ 3515939 h 3515939"/>
              <a:gd name="connsiteX7" fmla="*/ 8546 w 3924000"/>
              <a:gd name="connsiteY7" fmla="*/ 0 h 3515939"/>
              <a:gd name="connsiteX0" fmla="*/ 17092 w 3924000"/>
              <a:gd name="connsiteY0" fmla="*/ 1270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2703 h 3511550"/>
              <a:gd name="connsiteX0" fmla="*/ 17092 w 3924000"/>
              <a:gd name="connsiteY0" fmla="*/ 1270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2703 h 3511550"/>
              <a:gd name="connsiteX0" fmla="*/ 8547 w 3924000"/>
              <a:gd name="connsiteY0" fmla="*/ 0 h 3515939"/>
              <a:gd name="connsiteX1" fmla="*/ 3924000 w 3924000"/>
              <a:gd name="connsiteY1" fmla="*/ 4389 h 3515939"/>
              <a:gd name="connsiteX2" fmla="*/ 3924000 w 3924000"/>
              <a:gd name="connsiteY2" fmla="*/ 4389 h 3515939"/>
              <a:gd name="connsiteX3" fmla="*/ 3924000 w 3924000"/>
              <a:gd name="connsiteY3" fmla="*/ 2930669 h 3515939"/>
              <a:gd name="connsiteX4" fmla="*/ 3338730 w 3924000"/>
              <a:gd name="connsiteY4" fmla="*/ 3515939 h 3515939"/>
              <a:gd name="connsiteX5" fmla="*/ 0 w 3924000"/>
              <a:gd name="connsiteY5" fmla="*/ 3515939 h 3515939"/>
              <a:gd name="connsiteX6" fmla="*/ 0 w 3924000"/>
              <a:gd name="connsiteY6" fmla="*/ 3515939 h 3515939"/>
              <a:gd name="connsiteX7" fmla="*/ 8547 w 3924000"/>
              <a:gd name="connsiteY7" fmla="*/ 0 h 3515939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64"/>
              <a:gd name="connsiteY0" fmla="*/ 4157 h 3511550"/>
              <a:gd name="connsiteX1" fmla="*/ 3924000 w 3924064"/>
              <a:gd name="connsiteY1" fmla="*/ 0 h 3511550"/>
              <a:gd name="connsiteX2" fmla="*/ 3924000 w 3924064"/>
              <a:gd name="connsiteY2" fmla="*/ 0 h 3511550"/>
              <a:gd name="connsiteX3" fmla="*/ 3924000 w 3924064"/>
              <a:gd name="connsiteY3" fmla="*/ 2926280 h 3511550"/>
              <a:gd name="connsiteX4" fmla="*/ 3338730 w 3924064"/>
              <a:gd name="connsiteY4" fmla="*/ 3511550 h 3511550"/>
              <a:gd name="connsiteX5" fmla="*/ 0 w 3924064"/>
              <a:gd name="connsiteY5" fmla="*/ 3511550 h 3511550"/>
              <a:gd name="connsiteX6" fmla="*/ 0 w 3924064"/>
              <a:gd name="connsiteY6" fmla="*/ 3511550 h 3511550"/>
              <a:gd name="connsiteX7" fmla="*/ 8547 w 3924064"/>
              <a:gd name="connsiteY7" fmla="*/ 4157 h 3511550"/>
              <a:gd name="connsiteX0" fmla="*/ 8547 w 3924065"/>
              <a:gd name="connsiteY0" fmla="*/ 4157 h 3511550"/>
              <a:gd name="connsiteX1" fmla="*/ 3924000 w 3924065"/>
              <a:gd name="connsiteY1" fmla="*/ 0 h 3511550"/>
              <a:gd name="connsiteX2" fmla="*/ 3909765 w 3924065"/>
              <a:gd name="connsiteY2" fmla="*/ 6286 h 3511550"/>
              <a:gd name="connsiteX3" fmla="*/ 3924000 w 3924065"/>
              <a:gd name="connsiteY3" fmla="*/ 2926280 h 3511550"/>
              <a:gd name="connsiteX4" fmla="*/ 3338730 w 3924065"/>
              <a:gd name="connsiteY4" fmla="*/ 3511550 h 3511550"/>
              <a:gd name="connsiteX5" fmla="*/ 0 w 3924065"/>
              <a:gd name="connsiteY5" fmla="*/ 3511550 h 3511550"/>
              <a:gd name="connsiteX6" fmla="*/ 0 w 3924065"/>
              <a:gd name="connsiteY6" fmla="*/ 3511550 h 3511550"/>
              <a:gd name="connsiteX7" fmla="*/ 8547 w 3924065"/>
              <a:gd name="connsiteY7" fmla="*/ 4157 h 3511550"/>
              <a:gd name="connsiteX0" fmla="*/ 8547 w 3924065"/>
              <a:gd name="connsiteY0" fmla="*/ 4157 h 3511550"/>
              <a:gd name="connsiteX1" fmla="*/ 3924000 w 3924065"/>
              <a:gd name="connsiteY1" fmla="*/ 0 h 3511550"/>
              <a:gd name="connsiteX2" fmla="*/ 3916881 w 3924065"/>
              <a:gd name="connsiteY2" fmla="*/ 18857 h 3511550"/>
              <a:gd name="connsiteX3" fmla="*/ 3924000 w 3924065"/>
              <a:gd name="connsiteY3" fmla="*/ 2926280 h 3511550"/>
              <a:gd name="connsiteX4" fmla="*/ 3338730 w 3924065"/>
              <a:gd name="connsiteY4" fmla="*/ 3511550 h 3511550"/>
              <a:gd name="connsiteX5" fmla="*/ 0 w 3924065"/>
              <a:gd name="connsiteY5" fmla="*/ 3511550 h 3511550"/>
              <a:gd name="connsiteX6" fmla="*/ 0 w 3924065"/>
              <a:gd name="connsiteY6" fmla="*/ 3511550 h 3511550"/>
              <a:gd name="connsiteX7" fmla="*/ 8547 w 3924065"/>
              <a:gd name="connsiteY7" fmla="*/ 4157 h 3511550"/>
              <a:gd name="connsiteX0" fmla="*/ 8547 w 3924065"/>
              <a:gd name="connsiteY0" fmla="*/ 4157 h 3511550"/>
              <a:gd name="connsiteX1" fmla="*/ 3924000 w 3924065"/>
              <a:gd name="connsiteY1" fmla="*/ 0 h 3511550"/>
              <a:gd name="connsiteX2" fmla="*/ 3923998 w 3924065"/>
              <a:gd name="connsiteY2" fmla="*/ 590827 h 3511550"/>
              <a:gd name="connsiteX3" fmla="*/ 3924000 w 3924065"/>
              <a:gd name="connsiteY3" fmla="*/ 2926280 h 3511550"/>
              <a:gd name="connsiteX4" fmla="*/ 3338730 w 3924065"/>
              <a:gd name="connsiteY4" fmla="*/ 3511550 h 3511550"/>
              <a:gd name="connsiteX5" fmla="*/ 0 w 3924065"/>
              <a:gd name="connsiteY5" fmla="*/ 3511550 h 3511550"/>
              <a:gd name="connsiteX6" fmla="*/ 0 w 3924065"/>
              <a:gd name="connsiteY6" fmla="*/ 3511550 h 3511550"/>
              <a:gd name="connsiteX7" fmla="*/ 8547 w 3924065"/>
              <a:gd name="connsiteY7" fmla="*/ 4157 h 3511550"/>
              <a:gd name="connsiteX0" fmla="*/ 8547 w 3924065"/>
              <a:gd name="connsiteY0" fmla="*/ 120 h 3507513"/>
              <a:gd name="connsiteX1" fmla="*/ 3916883 w 3924065"/>
              <a:gd name="connsiteY1" fmla="*/ 8534 h 3507513"/>
              <a:gd name="connsiteX2" fmla="*/ 3923998 w 3924065"/>
              <a:gd name="connsiteY2" fmla="*/ 586790 h 3507513"/>
              <a:gd name="connsiteX3" fmla="*/ 3924000 w 3924065"/>
              <a:gd name="connsiteY3" fmla="*/ 2922243 h 3507513"/>
              <a:gd name="connsiteX4" fmla="*/ 3338730 w 3924065"/>
              <a:gd name="connsiteY4" fmla="*/ 3507513 h 3507513"/>
              <a:gd name="connsiteX5" fmla="*/ 0 w 3924065"/>
              <a:gd name="connsiteY5" fmla="*/ 3507513 h 3507513"/>
              <a:gd name="connsiteX6" fmla="*/ 0 w 3924065"/>
              <a:gd name="connsiteY6" fmla="*/ 3507513 h 3507513"/>
              <a:gd name="connsiteX7" fmla="*/ 8547 w 3924065"/>
              <a:gd name="connsiteY7" fmla="*/ 120 h 3507513"/>
              <a:gd name="connsiteX0" fmla="*/ 8547 w 3924065"/>
              <a:gd name="connsiteY0" fmla="*/ 249 h 3507642"/>
              <a:gd name="connsiteX1" fmla="*/ 3923999 w 3924065"/>
              <a:gd name="connsiteY1" fmla="*/ 2378 h 3507642"/>
              <a:gd name="connsiteX2" fmla="*/ 3923998 w 3924065"/>
              <a:gd name="connsiteY2" fmla="*/ 586919 h 3507642"/>
              <a:gd name="connsiteX3" fmla="*/ 3924000 w 3924065"/>
              <a:gd name="connsiteY3" fmla="*/ 2922372 h 3507642"/>
              <a:gd name="connsiteX4" fmla="*/ 3338730 w 3924065"/>
              <a:gd name="connsiteY4" fmla="*/ 3507642 h 3507642"/>
              <a:gd name="connsiteX5" fmla="*/ 0 w 3924065"/>
              <a:gd name="connsiteY5" fmla="*/ 3507642 h 3507642"/>
              <a:gd name="connsiteX6" fmla="*/ 0 w 3924065"/>
              <a:gd name="connsiteY6" fmla="*/ 3507642 h 3507642"/>
              <a:gd name="connsiteX7" fmla="*/ 8547 w 3924065"/>
              <a:gd name="connsiteY7" fmla="*/ 249 h 350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065" h="3507642">
                <a:moveTo>
                  <a:pt x="8547" y="249"/>
                </a:moveTo>
                <a:cubicBezTo>
                  <a:pt x="1313698" y="-1137"/>
                  <a:pt x="-13257" y="3764"/>
                  <a:pt x="3923999" y="2378"/>
                </a:cubicBezTo>
                <a:cubicBezTo>
                  <a:pt x="3923998" y="199320"/>
                  <a:pt x="3923999" y="389977"/>
                  <a:pt x="3923998" y="586919"/>
                </a:cubicBezTo>
                <a:cubicBezTo>
                  <a:pt x="3923999" y="1365403"/>
                  <a:pt x="3923999" y="2143888"/>
                  <a:pt x="3924000" y="2922372"/>
                </a:cubicBezTo>
                <a:cubicBezTo>
                  <a:pt x="3924000" y="3245608"/>
                  <a:pt x="3942933" y="3497352"/>
                  <a:pt x="3338730" y="3507642"/>
                </a:cubicBezTo>
                <a:lnTo>
                  <a:pt x="0" y="3507642"/>
                </a:lnTo>
                <a:lnTo>
                  <a:pt x="0" y="3507642"/>
                </a:lnTo>
                <a:cubicBezTo>
                  <a:pt x="5697" y="2381240"/>
                  <a:pt x="2850" y="1126651"/>
                  <a:pt x="8547" y="24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80000" tIns="21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solidFill>
                  <a:srgbClr val="4E84C4"/>
                </a:solidFill>
                <a:effectLst/>
                <a:uLnTx/>
                <a:uFillTx/>
                <a:ea typeface="ＭＳ Ｐゴシック" charset="0"/>
              </a:defRPr>
            </a:lvl1pPr>
            <a:lvl2pPr marL="550862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 lang="en-US" sz="2000">
                <a:solidFill>
                  <a:schemeClr val="bg1">
                    <a:lumMod val="50000"/>
                  </a:schemeClr>
                </a:solidFill>
              </a:defRPr>
            </a:lvl2pPr>
            <a:lvl3pPr marL="82550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 lang="en-US" sz="2400">
                <a:solidFill>
                  <a:schemeClr val="bg1">
                    <a:lumMod val="50000"/>
                  </a:schemeClr>
                </a:solidFill>
              </a:defRPr>
            </a:lvl3pPr>
            <a:lvl4pPr marL="1090612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 lang="en-US" sz="2800">
                <a:solidFill>
                  <a:schemeClr val="bg1">
                    <a:lumMod val="50000"/>
                  </a:schemeClr>
                </a:solidFill>
              </a:defRPr>
            </a:lvl4pPr>
            <a:lvl5pPr marL="13652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 lang="en-US" sz="3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Second level</a:t>
            </a:r>
          </a:p>
          <a:p>
            <a:pPr marL="550862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Third level</a:t>
            </a:r>
          </a:p>
          <a:p>
            <a:pPr marL="825500" marR="0" lvl="2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Fourth level</a:t>
            </a:r>
          </a:p>
          <a:p>
            <a:pPr marL="1090612" marR="0" lvl="3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6"/>
          </p:nvPr>
        </p:nvSpPr>
        <p:spPr bwMode="auto">
          <a:xfrm>
            <a:off x="3374076" y="1447776"/>
            <a:ext cx="2659585" cy="431799"/>
          </a:xfrm>
          <a:custGeom>
            <a:avLst/>
            <a:gdLst>
              <a:gd name="connsiteX0" fmla="*/ 71174 w 2601300"/>
              <a:gd name="connsiteY0" fmla="*/ 0 h 427036"/>
              <a:gd name="connsiteX1" fmla="*/ 2601300 w 2601300"/>
              <a:gd name="connsiteY1" fmla="*/ 0 h 427036"/>
              <a:gd name="connsiteX2" fmla="*/ 2601300 w 2601300"/>
              <a:gd name="connsiteY2" fmla="*/ 0 h 427036"/>
              <a:gd name="connsiteX3" fmla="*/ 2601300 w 2601300"/>
              <a:gd name="connsiteY3" fmla="*/ 355862 h 427036"/>
              <a:gd name="connsiteX4" fmla="*/ 2530126 w 2601300"/>
              <a:gd name="connsiteY4" fmla="*/ 427036 h 427036"/>
              <a:gd name="connsiteX5" fmla="*/ 0 w 2601300"/>
              <a:gd name="connsiteY5" fmla="*/ 427036 h 427036"/>
              <a:gd name="connsiteX6" fmla="*/ 0 w 2601300"/>
              <a:gd name="connsiteY6" fmla="*/ 427036 h 427036"/>
              <a:gd name="connsiteX7" fmla="*/ 0 w 2601300"/>
              <a:gd name="connsiteY7" fmla="*/ 71174 h 427036"/>
              <a:gd name="connsiteX8" fmla="*/ 71174 w 2601300"/>
              <a:gd name="connsiteY8" fmla="*/ 0 h 427036"/>
              <a:gd name="connsiteX0" fmla="*/ 71174 w 2601300"/>
              <a:gd name="connsiteY0" fmla="*/ 0 h 427036"/>
              <a:gd name="connsiteX1" fmla="*/ 2601300 w 2601300"/>
              <a:gd name="connsiteY1" fmla="*/ 0 h 427036"/>
              <a:gd name="connsiteX2" fmla="*/ 2601300 w 2601300"/>
              <a:gd name="connsiteY2" fmla="*/ 0 h 427036"/>
              <a:gd name="connsiteX3" fmla="*/ 2601300 w 2601300"/>
              <a:gd name="connsiteY3" fmla="*/ 355862 h 427036"/>
              <a:gd name="connsiteX4" fmla="*/ 2444401 w 2601300"/>
              <a:gd name="connsiteY4" fmla="*/ 427036 h 427036"/>
              <a:gd name="connsiteX5" fmla="*/ 0 w 2601300"/>
              <a:gd name="connsiteY5" fmla="*/ 427036 h 427036"/>
              <a:gd name="connsiteX6" fmla="*/ 0 w 2601300"/>
              <a:gd name="connsiteY6" fmla="*/ 427036 h 427036"/>
              <a:gd name="connsiteX7" fmla="*/ 0 w 2601300"/>
              <a:gd name="connsiteY7" fmla="*/ 71174 h 427036"/>
              <a:gd name="connsiteX8" fmla="*/ 71174 w 2601300"/>
              <a:gd name="connsiteY8" fmla="*/ 0 h 427036"/>
              <a:gd name="connsiteX0" fmla="*/ 71174 w 2615588"/>
              <a:gd name="connsiteY0" fmla="*/ 0 h 427036"/>
              <a:gd name="connsiteX1" fmla="*/ 2601300 w 2615588"/>
              <a:gd name="connsiteY1" fmla="*/ 0 h 427036"/>
              <a:gd name="connsiteX2" fmla="*/ 2601300 w 2615588"/>
              <a:gd name="connsiteY2" fmla="*/ 0 h 427036"/>
              <a:gd name="connsiteX3" fmla="*/ 2615588 w 2615588"/>
              <a:gd name="connsiteY3" fmla="*/ 298712 h 427036"/>
              <a:gd name="connsiteX4" fmla="*/ 2444401 w 2615588"/>
              <a:gd name="connsiteY4" fmla="*/ 427036 h 427036"/>
              <a:gd name="connsiteX5" fmla="*/ 0 w 2615588"/>
              <a:gd name="connsiteY5" fmla="*/ 427036 h 427036"/>
              <a:gd name="connsiteX6" fmla="*/ 0 w 2615588"/>
              <a:gd name="connsiteY6" fmla="*/ 427036 h 427036"/>
              <a:gd name="connsiteX7" fmla="*/ 0 w 2615588"/>
              <a:gd name="connsiteY7" fmla="*/ 71174 h 427036"/>
              <a:gd name="connsiteX8" fmla="*/ 71174 w 2615588"/>
              <a:gd name="connsiteY8" fmla="*/ 0 h 427036"/>
              <a:gd name="connsiteX0" fmla="*/ 71174 w 2615588"/>
              <a:gd name="connsiteY0" fmla="*/ 0 h 427036"/>
              <a:gd name="connsiteX1" fmla="*/ 2601300 w 2615588"/>
              <a:gd name="connsiteY1" fmla="*/ 0 h 427036"/>
              <a:gd name="connsiteX2" fmla="*/ 2601300 w 2615588"/>
              <a:gd name="connsiteY2" fmla="*/ 0 h 427036"/>
              <a:gd name="connsiteX3" fmla="*/ 2615588 w 2615588"/>
              <a:gd name="connsiteY3" fmla="*/ 298712 h 427036"/>
              <a:gd name="connsiteX4" fmla="*/ 2444401 w 2615588"/>
              <a:gd name="connsiteY4" fmla="*/ 427036 h 427036"/>
              <a:gd name="connsiteX5" fmla="*/ 0 w 2615588"/>
              <a:gd name="connsiteY5" fmla="*/ 427036 h 427036"/>
              <a:gd name="connsiteX6" fmla="*/ 0 w 2615588"/>
              <a:gd name="connsiteY6" fmla="*/ 427036 h 427036"/>
              <a:gd name="connsiteX7" fmla="*/ 0 w 2615588"/>
              <a:gd name="connsiteY7" fmla="*/ 71174 h 427036"/>
              <a:gd name="connsiteX8" fmla="*/ 71174 w 2615588"/>
              <a:gd name="connsiteY8" fmla="*/ 0 h 427036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01300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0 w 2615588"/>
              <a:gd name="connsiteY7" fmla="*/ 759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01300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01300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4763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289187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4763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289187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4763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588" h="431799">
                <a:moveTo>
                  <a:pt x="137849" y="0"/>
                </a:moveTo>
                <a:lnTo>
                  <a:pt x="2601300" y="4763"/>
                </a:lnTo>
                <a:lnTo>
                  <a:pt x="2615587" y="4763"/>
                </a:lnTo>
                <a:cubicBezTo>
                  <a:pt x="2615587" y="104334"/>
                  <a:pt x="2615588" y="189616"/>
                  <a:pt x="2615588" y="289187"/>
                </a:cubicBezTo>
                <a:cubicBezTo>
                  <a:pt x="2582251" y="404695"/>
                  <a:pt x="2483709" y="431799"/>
                  <a:pt x="2444401" y="431799"/>
                </a:cubicBezTo>
                <a:lnTo>
                  <a:pt x="0" y="431799"/>
                </a:lnTo>
                <a:lnTo>
                  <a:pt x="4763" y="431799"/>
                </a:lnTo>
                <a:cubicBezTo>
                  <a:pt x="6350" y="325878"/>
                  <a:pt x="3175" y="219958"/>
                  <a:pt x="4762" y="114037"/>
                </a:cubicBezTo>
                <a:cubicBezTo>
                  <a:pt x="-4763" y="50916"/>
                  <a:pt x="98541" y="0"/>
                  <a:pt x="13784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dirty="0" smtClean="0">
                <a:solidFill>
                  <a:schemeClr val="bg1"/>
                </a:solidFill>
                <a:ea typeface="ヒラギノ角ゴ Pro W3" pitchFamily="1" charset="-128"/>
                <a:cs typeface="Arial" pitchFamily="34" charset="0"/>
              </a:defRPr>
            </a:lvl1pPr>
          </a:lstStyle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20"/>
          </p:nvPr>
        </p:nvSpPr>
        <p:spPr bwMode="auto">
          <a:xfrm>
            <a:off x="6181203" y="1447776"/>
            <a:ext cx="2659585" cy="431799"/>
          </a:xfrm>
          <a:custGeom>
            <a:avLst/>
            <a:gdLst>
              <a:gd name="connsiteX0" fmla="*/ 71174 w 2601300"/>
              <a:gd name="connsiteY0" fmla="*/ 0 h 427036"/>
              <a:gd name="connsiteX1" fmla="*/ 2601300 w 2601300"/>
              <a:gd name="connsiteY1" fmla="*/ 0 h 427036"/>
              <a:gd name="connsiteX2" fmla="*/ 2601300 w 2601300"/>
              <a:gd name="connsiteY2" fmla="*/ 0 h 427036"/>
              <a:gd name="connsiteX3" fmla="*/ 2601300 w 2601300"/>
              <a:gd name="connsiteY3" fmla="*/ 355862 h 427036"/>
              <a:gd name="connsiteX4" fmla="*/ 2530126 w 2601300"/>
              <a:gd name="connsiteY4" fmla="*/ 427036 h 427036"/>
              <a:gd name="connsiteX5" fmla="*/ 0 w 2601300"/>
              <a:gd name="connsiteY5" fmla="*/ 427036 h 427036"/>
              <a:gd name="connsiteX6" fmla="*/ 0 w 2601300"/>
              <a:gd name="connsiteY6" fmla="*/ 427036 h 427036"/>
              <a:gd name="connsiteX7" fmla="*/ 0 w 2601300"/>
              <a:gd name="connsiteY7" fmla="*/ 71174 h 427036"/>
              <a:gd name="connsiteX8" fmla="*/ 71174 w 2601300"/>
              <a:gd name="connsiteY8" fmla="*/ 0 h 427036"/>
              <a:gd name="connsiteX0" fmla="*/ 71174 w 2601300"/>
              <a:gd name="connsiteY0" fmla="*/ 0 h 427036"/>
              <a:gd name="connsiteX1" fmla="*/ 2601300 w 2601300"/>
              <a:gd name="connsiteY1" fmla="*/ 0 h 427036"/>
              <a:gd name="connsiteX2" fmla="*/ 2601300 w 2601300"/>
              <a:gd name="connsiteY2" fmla="*/ 0 h 427036"/>
              <a:gd name="connsiteX3" fmla="*/ 2601300 w 2601300"/>
              <a:gd name="connsiteY3" fmla="*/ 355862 h 427036"/>
              <a:gd name="connsiteX4" fmla="*/ 2444401 w 2601300"/>
              <a:gd name="connsiteY4" fmla="*/ 427036 h 427036"/>
              <a:gd name="connsiteX5" fmla="*/ 0 w 2601300"/>
              <a:gd name="connsiteY5" fmla="*/ 427036 h 427036"/>
              <a:gd name="connsiteX6" fmla="*/ 0 w 2601300"/>
              <a:gd name="connsiteY6" fmla="*/ 427036 h 427036"/>
              <a:gd name="connsiteX7" fmla="*/ 0 w 2601300"/>
              <a:gd name="connsiteY7" fmla="*/ 71174 h 427036"/>
              <a:gd name="connsiteX8" fmla="*/ 71174 w 2601300"/>
              <a:gd name="connsiteY8" fmla="*/ 0 h 427036"/>
              <a:gd name="connsiteX0" fmla="*/ 71174 w 2615588"/>
              <a:gd name="connsiteY0" fmla="*/ 0 h 427036"/>
              <a:gd name="connsiteX1" fmla="*/ 2601300 w 2615588"/>
              <a:gd name="connsiteY1" fmla="*/ 0 h 427036"/>
              <a:gd name="connsiteX2" fmla="*/ 2601300 w 2615588"/>
              <a:gd name="connsiteY2" fmla="*/ 0 h 427036"/>
              <a:gd name="connsiteX3" fmla="*/ 2615588 w 2615588"/>
              <a:gd name="connsiteY3" fmla="*/ 298712 h 427036"/>
              <a:gd name="connsiteX4" fmla="*/ 2444401 w 2615588"/>
              <a:gd name="connsiteY4" fmla="*/ 427036 h 427036"/>
              <a:gd name="connsiteX5" fmla="*/ 0 w 2615588"/>
              <a:gd name="connsiteY5" fmla="*/ 427036 h 427036"/>
              <a:gd name="connsiteX6" fmla="*/ 0 w 2615588"/>
              <a:gd name="connsiteY6" fmla="*/ 427036 h 427036"/>
              <a:gd name="connsiteX7" fmla="*/ 0 w 2615588"/>
              <a:gd name="connsiteY7" fmla="*/ 71174 h 427036"/>
              <a:gd name="connsiteX8" fmla="*/ 71174 w 2615588"/>
              <a:gd name="connsiteY8" fmla="*/ 0 h 427036"/>
              <a:gd name="connsiteX0" fmla="*/ 71174 w 2615588"/>
              <a:gd name="connsiteY0" fmla="*/ 0 h 427036"/>
              <a:gd name="connsiteX1" fmla="*/ 2601300 w 2615588"/>
              <a:gd name="connsiteY1" fmla="*/ 0 h 427036"/>
              <a:gd name="connsiteX2" fmla="*/ 2601300 w 2615588"/>
              <a:gd name="connsiteY2" fmla="*/ 0 h 427036"/>
              <a:gd name="connsiteX3" fmla="*/ 2615588 w 2615588"/>
              <a:gd name="connsiteY3" fmla="*/ 298712 h 427036"/>
              <a:gd name="connsiteX4" fmla="*/ 2444401 w 2615588"/>
              <a:gd name="connsiteY4" fmla="*/ 427036 h 427036"/>
              <a:gd name="connsiteX5" fmla="*/ 0 w 2615588"/>
              <a:gd name="connsiteY5" fmla="*/ 427036 h 427036"/>
              <a:gd name="connsiteX6" fmla="*/ 0 w 2615588"/>
              <a:gd name="connsiteY6" fmla="*/ 427036 h 427036"/>
              <a:gd name="connsiteX7" fmla="*/ 0 w 2615588"/>
              <a:gd name="connsiteY7" fmla="*/ 71174 h 427036"/>
              <a:gd name="connsiteX8" fmla="*/ 71174 w 2615588"/>
              <a:gd name="connsiteY8" fmla="*/ 0 h 427036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01300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0 w 2615588"/>
              <a:gd name="connsiteY7" fmla="*/ 759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01300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01300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4763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289187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4763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289187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4763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588" h="431799">
                <a:moveTo>
                  <a:pt x="137849" y="0"/>
                </a:moveTo>
                <a:lnTo>
                  <a:pt x="2601300" y="4763"/>
                </a:lnTo>
                <a:lnTo>
                  <a:pt x="2615587" y="4763"/>
                </a:lnTo>
                <a:cubicBezTo>
                  <a:pt x="2615587" y="104334"/>
                  <a:pt x="2615588" y="189616"/>
                  <a:pt x="2615588" y="289187"/>
                </a:cubicBezTo>
                <a:cubicBezTo>
                  <a:pt x="2582251" y="404695"/>
                  <a:pt x="2483709" y="431799"/>
                  <a:pt x="2444401" y="431799"/>
                </a:cubicBezTo>
                <a:lnTo>
                  <a:pt x="0" y="431799"/>
                </a:lnTo>
                <a:lnTo>
                  <a:pt x="4763" y="431799"/>
                </a:lnTo>
                <a:cubicBezTo>
                  <a:pt x="6350" y="325878"/>
                  <a:pt x="3175" y="219958"/>
                  <a:pt x="4762" y="114037"/>
                </a:cubicBezTo>
                <a:cubicBezTo>
                  <a:pt x="-4763" y="50916"/>
                  <a:pt x="98541" y="0"/>
                  <a:pt x="13784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dirty="0" smtClean="0">
                <a:solidFill>
                  <a:schemeClr val="bg1"/>
                </a:solidFill>
                <a:ea typeface="ヒラギノ角ゴ Pro W3" pitchFamily="1" charset="-128"/>
                <a:cs typeface="Arial" pitchFamily="34" charset="0"/>
              </a:defRPr>
            </a:lvl1pPr>
          </a:lstStyle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 bwMode="auto">
          <a:xfrm>
            <a:off x="566949" y="1728141"/>
            <a:ext cx="2659585" cy="4175247"/>
          </a:xfrm>
          <a:custGeom>
            <a:avLst/>
            <a:gdLst>
              <a:gd name="connsiteX0" fmla="*/ 585270 w 3924000"/>
              <a:gd name="connsiteY0" fmla="*/ 0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0 w 3924000"/>
              <a:gd name="connsiteY7" fmla="*/ 585270 h 3511550"/>
              <a:gd name="connsiteX8" fmla="*/ 585270 w 3924000"/>
              <a:gd name="connsiteY8" fmla="*/ 0 h 3511550"/>
              <a:gd name="connsiteX0" fmla="*/ 0 w 3924000"/>
              <a:gd name="connsiteY0" fmla="*/ 585270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0 w 3924000"/>
              <a:gd name="connsiteY7" fmla="*/ 585270 h 3511550"/>
              <a:gd name="connsiteX0" fmla="*/ 17092 w 3924000"/>
              <a:gd name="connsiteY0" fmla="*/ 273735 h 3652942"/>
              <a:gd name="connsiteX1" fmla="*/ 3924000 w 3924000"/>
              <a:gd name="connsiteY1" fmla="*/ 141392 h 3652942"/>
              <a:gd name="connsiteX2" fmla="*/ 3924000 w 3924000"/>
              <a:gd name="connsiteY2" fmla="*/ 141392 h 3652942"/>
              <a:gd name="connsiteX3" fmla="*/ 3924000 w 3924000"/>
              <a:gd name="connsiteY3" fmla="*/ 3067672 h 3652942"/>
              <a:gd name="connsiteX4" fmla="*/ 3338730 w 3924000"/>
              <a:gd name="connsiteY4" fmla="*/ 3652942 h 3652942"/>
              <a:gd name="connsiteX5" fmla="*/ 0 w 3924000"/>
              <a:gd name="connsiteY5" fmla="*/ 3652942 h 3652942"/>
              <a:gd name="connsiteX6" fmla="*/ 0 w 3924000"/>
              <a:gd name="connsiteY6" fmla="*/ 3652942 h 3652942"/>
              <a:gd name="connsiteX7" fmla="*/ 17092 w 3924000"/>
              <a:gd name="connsiteY7" fmla="*/ 273735 h 3652942"/>
              <a:gd name="connsiteX0" fmla="*/ 17092 w 3924000"/>
              <a:gd name="connsiteY0" fmla="*/ 13234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32343 h 3511550"/>
              <a:gd name="connsiteX0" fmla="*/ 17092 w 3924000"/>
              <a:gd name="connsiteY0" fmla="*/ 13234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32343 h 3511550"/>
              <a:gd name="connsiteX0" fmla="*/ 8546 w 3924000"/>
              <a:gd name="connsiteY0" fmla="*/ 0 h 3515939"/>
              <a:gd name="connsiteX1" fmla="*/ 3924000 w 3924000"/>
              <a:gd name="connsiteY1" fmla="*/ 4389 h 3515939"/>
              <a:gd name="connsiteX2" fmla="*/ 3924000 w 3924000"/>
              <a:gd name="connsiteY2" fmla="*/ 4389 h 3515939"/>
              <a:gd name="connsiteX3" fmla="*/ 3924000 w 3924000"/>
              <a:gd name="connsiteY3" fmla="*/ 2930669 h 3515939"/>
              <a:gd name="connsiteX4" fmla="*/ 3338730 w 3924000"/>
              <a:gd name="connsiteY4" fmla="*/ 3515939 h 3515939"/>
              <a:gd name="connsiteX5" fmla="*/ 0 w 3924000"/>
              <a:gd name="connsiteY5" fmla="*/ 3515939 h 3515939"/>
              <a:gd name="connsiteX6" fmla="*/ 0 w 3924000"/>
              <a:gd name="connsiteY6" fmla="*/ 3515939 h 3515939"/>
              <a:gd name="connsiteX7" fmla="*/ 8546 w 3924000"/>
              <a:gd name="connsiteY7" fmla="*/ 0 h 3515939"/>
              <a:gd name="connsiteX0" fmla="*/ 17092 w 3924000"/>
              <a:gd name="connsiteY0" fmla="*/ 1270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2703 h 3511550"/>
              <a:gd name="connsiteX0" fmla="*/ 17092 w 3924000"/>
              <a:gd name="connsiteY0" fmla="*/ 12703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17092 w 3924000"/>
              <a:gd name="connsiteY7" fmla="*/ 12703 h 3511550"/>
              <a:gd name="connsiteX0" fmla="*/ 8547 w 3924000"/>
              <a:gd name="connsiteY0" fmla="*/ 0 h 3515939"/>
              <a:gd name="connsiteX1" fmla="*/ 3924000 w 3924000"/>
              <a:gd name="connsiteY1" fmla="*/ 4389 h 3515939"/>
              <a:gd name="connsiteX2" fmla="*/ 3924000 w 3924000"/>
              <a:gd name="connsiteY2" fmla="*/ 4389 h 3515939"/>
              <a:gd name="connsiteX3" fmla="*/ 3924000 w 3924000"/>
              <a:gd name="connsiteY3" fmla="*/ 2930669 h 3515939"/>
              <a:gd name="connsiteX4" fmla="*/ 3338730 w 3924000"/>
              <a:gd name="connsiteY4" fmla="*/ 3515939 h 3515939"/>
              <a:gd name="connsiteX5" fmla="*/ 0 w 3924000"/>
              <a:gd name="connsiteY5" fmla="*/ 3515939 h 3515939"/>
              <a:gd name="connsiteX6" fmla="*/ 0 w 3924000"/>
              <a:gd name="connsiteY6" fmla="*/ 3515939 h 3515939"/>
              <a:gd name="connsiteX7" fmla="*/ 8547 w 3924000"/>
              <a:gd name="connsiteY7" fmla="*/ 0 h 3515939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00"/>
              <a:gd name="connsiteY0" fmla="*/ 4157 h 3511550"/>
              <a:gd name="connsiteX1" fmla="*/ 3924000 w 3924000"/>
              <a:gd name="connsiteY1" fmla="*/ 0 h 3511550"/>
              <a:gd name="connsiteX2" fmla="*/ 3924000 w 3924000"/>
              <a:gd name="connsiteY2" fmla="*/ 0 h 3511550"/>
              <a:gd name="connsiteX3" fmla="*/ 3924000 w 3924000"/>
              <a:gd name="connsiteY3" fmla="*/ 2926280 h 3511550"/>
              <a:gd name="connsiteX4" fmla="*/ 3338730 w 3924000"/>
              <a:gd name="connsiteY4" fmla="*/ 3511550 h 3511550"/>
              <a:gd name="connsiteX5" fmla="*/ 0 w 3924000"/>
              <a:gd name="connsiteY5" fmla="*/ 3511550 h 3511550"/>
              <a:gd name="connsiteX6" fmla="*/ 0 w 3924000"/>
              <a:gd name="connsiteY6" fmla="*/ 3511550 h 3511550"/>
              <a:gd name="connsiteX7" fmla="*/ 8547 w 3924000"/>
              <a:gd name="connsiteY7" fmla="*/ 4157 h 3511550"/>
              <a:gd name="connsiteX0" fmla="*/ 8547 w 3924064"/>
              <a:gd name="connsiteY0" fmla="*/ 4157 h 3511550"/>
              <a:gd name="connsiteX1" fmla="*/ 3924000 w 3924064"/>
              <a:gd name="connsiteY1" fmla="*/ 0 h 3511550"/>
              <a:gd name="connsiteX2" fmla="*/ 3924000 w 3924064"/>
              <a:gd name="connsiteY2" fmla="*/ 0 h 3511550"/>
              <a:gd name="connsiteX3" fmla="*/ 3924000 w 3924064"/>
              <a:gd name="connsiteY3" fmla="*/ 2926280 h 3511550"/>
              <a:gd name="connsiteX4" fmla="*/ 3338730 w 3924064"/>
              <a:gd name="connsiteY4" fmla="*/ 3511550 h 3511550"/>
              <a:gd name="connsiteX5" fmla="*/ 0 w 3924064"/>
              <a:gd name="connsiteY5" fmla="*/ 3511550 h 3511550"/>
              <a:gd name="connsiteX6" fmla="*/ 0 w 3924064"/>
              <a:gd name="connsiteY6" fmla="*/ 3511550 h 3511550"/>
              <a:gd name="connsiteX7" fmla="*/ 8547 w 3924064"/>
              <a:gd name="connsiteY7" fmla="*/ 4157 h 3511550"/>
              <a:gd name="connsiteX0" fmla="*/ 8547 w 3924065"/>
              <a:gd name="connsiteY0" fmla="*/ 4157 h 3511550"/>
              <a:gd name="connsiteX1" fmla="*/ 3924000 w 3924065"/>
              <a:gd name="connsiteY1" fmla="*/ 0 h 3511550"/>
              <a:gd name="connsiteX2" fmla="*/ 3909765 w 3924065"/>
              <a:gd name="connsiteY2" fmla="*/ 6286 h 3511550"/>
              <a:gd name="connsiteX3" fmla="*/ 3924000 w 3924065"/>
              <a:gd name="connsiteY3" fmla="*/ 2926280 h 3511550"/>
              <a:gd name="connsiteX4" fmla="*/ 3338730 w 3924065"/>
              <a:gd name="connsiteY4" fmla="*/ 3511550 h 3511550"/>
              <a:gd name="connsiteX5" fmla="*/ 0 w 3924065"/>
              <a:gd name="connsiteY5" fmla="*/ 3511550 h 3511550"/>
              <a:gd name="connsiteX6" fmla="*/ 0 w 3924065"/>
              <a:gd name="connsiteY6" fmla="*/ 3511550 h 3511550"/>
              <a:gd name="connsiteX7" fmla="*/ 8547 w 3924065"/>
              <a:gd name="connsiteY7" fmla="*/ 4157 h 3511550"/>
              <a:gd name="connsiteX0" fmla="*/ 8547 w 3924065"/>
              <a:gd name="connsiteY0" fmla="*/ 4157 h 3511550"/>
              <a:gd name="connsiteX1" fmla="*/ 3924000 w 3924065"/>
              <a:gd name="connsiteY1" fmla="*/ 0 h 3511550"/>
              <a:gd name="connsiteX2" fmla="*/ 3916881 w 3924065"/>
              <a:gd name="connsiteY2" fmla="*/ 18857 h 3511550"/>
              <a:gd name="connsiteX3" fmla="*/ 3924000 w 3924065"/>
              <a:gd name="connsiteY3" fmla="*/ 2926280 h 3511550"/>
              <a:gd name="connsiteX4" fmla="*/ 3338730 w 3924065"/>
              <a:gd name="connsiteY4" fmla="*/ 3511550 h 3511550"/>
              <a:gd name="connsiteX5" fmla="*/ 0 w 3924065"/>
              <a:gd name="connsiteY5" fmla="*/ 3511550 h 3511550"/>
              <a:gd name="connsiteX6" fmla="*/ 0 w 3924065"/>
              <a:gd name="connsiteY6" fmla="*/ 3511550 h 3511550"/>
              <a:gd name="connsiteX7" fmla="*/ 8547 w 3924065"/>
              <a:gd name="connsiteY7" fmla="*/ 4157 h 3511550"/>
              <a:gd name="connsiteX0" fmla="*/ 8547 w 3924065"/>
              <a:gd name="connsiteY0" fmla="*/ 4157 h 3511550"/>
              <a:gd name="connsiteX1" fmla="*/ 3924000 w 3924065"/>
              <a:gd name="connsiteY1" fmla="*/ 0 h 3511550"/>
              <a:gd name="connsiteX2" fmla="*/ 3923998 w 3924065"/>
              <a:gd name="connsiteY2" fmla="*/ 590827 h 3511550"/>
              <a:gd name="connsiteX3" fmla="*/ 3924000 w 3924065"/>
              <a:gd name="connsiteY3" fmla="*/ 2926280 h 3511550"/>
              <a:gd name="connsiteX4" fmla="*/ 3338730 w 3924065"/>
              <a:gd name="connsiteY4" fmla="*/ 3511550 h 3511550"/>
              <a:gd name="connsiteX5" fmla="*/ 0 w 3924065"/>
              <a:gd name="connsiteY5" fmla="*/ 3511550 h 3511550"/>
              <a:gd name="connsiteX6" fmla="*/ 0 w 3924065"/>
              <a:gd name="connsiteY6" fmla="*/ 3511550 h 3511550"/>
              <a:gd name="connsiteX7" fmla="*/ 8547 w 3924065"/>
              <a:gd name="connsiteY7" fmla="*/ 4157 h 3511550"/>
              <a:gd name="connsiteX0" fmla="*/ 8547 w 3924065"/>
              <a:gd name="connsiteY0" fmla="*/ 120 h 3507513"/>
              <a:gd name="connsiteX1" fmla="*/ 3916883 w 3924065"/>
              <a:gd name="connsiteY1" fmla="*/ 8534 h 3507513"/>
              <a:gd name="connsiteX2" fmla="*/ 3923998 w 3924065"/>
              <a:gd name="connsiteY2" fmla="*/ 586790 h 3507513"/>
              <a:gd name="connsiteX3" fmla="*/ 3924000 w 3924065"/>
              <a:gd name="connsiteY3" fmla="*/ 2922243 h 3507513"/>
              <a:gd name="connsiteX4" fmla="*/ 3338730 w 3924065"/>
              <a:gd name="connsiteY4" fmla="*/ 3507513 h 3507513"/>
              <a:gd name="connsiteX5" fmla="*/ 0 w 3924065"/>
              <a:gd name="connsiteY5" fmla="*/ 3507513 h 3507513"/>
              <a:gd name="connsiteX6" fmla="*/ 0 w 3924065"/>
              <a:gd name="connsiteY6" fmla="*/ 3507513 h 3507513"/>
              <a:gd name="connsiteX7" fmla="*/ 8547 w 3924065"/>
              <a:gd name="connsiteY7" fmla="*/ 120 h 3507513"/>
              <a:gd name="connsiteX0" fmla="*/ 8547 w 3924065"/>
              <a:gd name="connsiteY0" fmla="*/ 249 h 3507642"/>
              <a:gd name="connsiteX1" fmla="*/ 3923999 w 3924065"/>
              <a:gd name="connsiteY1" fmla="*/ 2378 h 3507642"/>
              <a:gd name="connsiteX2" fmla="*/ 3923998 w 3924065"/>
              <a:gd name="connsiteY2" fmla="*/ 586919 h 3507642"/>
              <a:gd name="connsiteX3" fmla="*/ 3924000 w 3924065"/>
              <a:gd name="connsiteY3" fmla="*/ 2922372 h 3507642"/>
              <a:gd name="connsiteX4" fmla="*/ 3338730 w 3924065"/>
              <a:gd name="connsiteY4" fmla="*/ 3507642 h 3507642"/>
              <a:gd name="connsiteX5" fmla="*/ 0 w 3924065"/>
              <a:gd name="connsiteY5" fmla="*/ 3507642 h 3507642"/>
              <a:gd name="connsiteX6" fmla="*/ 0 w 3924065"/>
              <a:gd name="connsiteY6" fmla="*/ 3507642 h 3507642"/>
              <a:gd name="connsiteX7" fmla="*/ 8547 w 3924065"/>
              <a:gd name="connsiteY7" fmla="*/ 249 h 350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065" h="3507642">
                <a:moveTo>
                  <a:pt x="8547" y="249"/>
                </a:moveTo>
                <a:cubicBezTo>
                  <a:pt x="1313698" y="-1137"/>
                  <a:pt x="-13257" y="3764"/>
                  <a:pt x="3923999" y="2378"/>
                </a:cubicBezTo>
                <a:cubicBezTo>
                  <a:pt x="3923998" y="199320"/>
                  <a:pt x="3923999" y="389977"/>
                  <a:pt x="3923998" y="586919"/>
                </a:cubicBezTo>
                <a:cubicBezTo>
                  <a:pt x="3923999" y="1365403"/>
                  <a:pt x="3923999" y="2143888"/>
                  <a:pt x="3924000" y="2922372"/>
                </a:cubicBezTo>
                <a:cubicBezTo>
                  <a:pt x="3924000" y="3245608"/>
                  <a:pt x="3942933" y="3497352"/>
                  <a:pt x="3338730" y="3507642"/>
                </a:cubicBezTo>
                <a:lnTo>
                  <a:pt x="0" y="3507642"/>
                </a:lnTo>
                <a:lnTo>
                  <a:pt x="0" y="3507642"/>
                </a:lnTo>
                <a:cubicBezTo>
                  <a:pt x="5697" y="2381240"/>
                  <a:pt x="2850" y="1126651"/>
                  <a:pt x="8547" y="24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80000" tIns="21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solidFill>
                  <a:srgbClr val="4E84C4"/>
                </a:solidFill>
                <a:effectLst/>
                <a:uLnTx/>
                <a:uFillTx/>
                <a:ea typeface="ＭＳ Ｐゴシック" charset="0"/>
              </a:defRPr>
            </a:lvl1pPr>
            <a:lvl2pPr marL="265113" marR="0" indent="-2651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 lang="en-US" sz="2000">
                <a:solidFill>
                  <a:schemeClr val="accent4"/>
                </a:solidFill>
              </a:defRPr>
            </a:lvl2pPr>
            <a:lvl3pPr marL="539750" marR="0" indent="-27463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 lang="en-US" sz="2400">
                <a:solidFill>
                  <a:schemeClr val="accent4"/>
                </a:solidFill>
              </a:defRPr>
            </a:lvl3pPr>
            <a:lvl4pPr marL="804863" marR="0" indent="-2651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 lang="en-US" sz="2800">
                <a:solidFill>
                  <a:schemeClr val="accent4"/>
                </a:solidFill>
              </a:defRPr>
            </a:lvl4pPr>
            <a:lvl5pPr marL="1079500" marR="0" indent="-274638" algn="l" defTabSz="4302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 lang="en-US" sz="3200">
                <a:solidFill>
                  <a:schemeClr val="accent4"/>
                </a:solidFill>
              </a:defRPr>
            </a:lvl5pPr>
          </a:lstStyle>
          <a:p>
            <a:pPr marL="265113" marR="0" lvl="1" indent="-2651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Second level</a:t>
            </a:r>
          </a:p>
          <a:p>
            <a:pPr marL="539750" marR="0" lvl="2" indent="-27463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Third level</a:t>
            </a:r>
          </a:p>
          <a:p>
            <a:pPr marL="804863" marR="0" lvl="3" indent="-2651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Fourth level</a:t>
            </a:r>
          </a:p>
          <a:p>
            <a:pPr marL="1079500" marR="0" lvl="4" indent="-274638" algn="l" defTabSz="4302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 bwMode="auto">
          <a:xfrm>
            <a:off x="566949" y="1447776"/>
            <a:ext cx="2659585" cy="431799"/>
          </a:xfrm>
          <a:custGeom>
            <a:avLst/>
            <a:gdLst>
              <a:gd name="connsiteX0" fmla="*/ 71174 w 2601300"/>
              <a:gd name="connsiteY0" fmla="*/ 0 h 427036"/>
              <a:gd name="connsiteX1" fmla="*/ 2601300 w 2601300"/>
              <a:gd name="connsiteY1" fmla="*/ 0 h 427036"/>
              <a:gd name="connsiteX2" fmla="*/ 2601300 w 2601300"/>
              <a:gd name="connsiteY2" fmla="*/ 0 h 427036"/>
              <a:gd name="connsiteX3" fmla="*/ 2601300 w 2601300"/>
              <a:gd name="connsiteY3" fmla="*/ 355862 h 427036"/>
              <a:gd name="connsiteX4" fmla="*/ 2530126 w 2601300"/>
              <a:gd name="connsiteY4" fmla="*/ 427036 h 427036"/>
              <a:gd name="connsiteX5" fmla="*/ 0 w 2601300"/>
              <a:gd name="connsiteY5" fmla="*/ 427036 h 427036"/>
              <a:gd name="connsiteX6" fmla="*/ 0 w 2601300"/>
              <a:gd name="connsiteY6" fmla="*/ 427036 h 427036"/>
              <a:gd name="connsiteX7" fmla="*/ 0 w 2601300"/>
              <a:gd name="connsiteY7" fmla="*/ 71174 h 427036"/>
              <a:gd name="connsiteX8" fmla="*/ 71174 w 2601300"/>
              <a:gd name="connsiteY8" fmla="*/ 0 h 427036"/>
              <a:gd name="connsiteX0" fmla="*/ 71174 w 2601300"/>
              <a:gd name="connsiteY0" fmla="*/ 0 h 427036"/>
              <a:gd name="connsiteX1" fmla="*/ 2601300 w 2601300"/>
              <a:gd name="connsiteY1" fmla="*/ 0 h 427036"/>
              <a:gd name="connsiteX2" fmla="*/ 2601300 w 2601300"/>
              <a:gd name="connsiteY2" fmla="*/ 0 h 427036"/>
              <a:gd name="connsiteX3" fmla="*/ 2601300 w 2601300"/>
              <a:gd name="connsiteY3" fmla="*/ 355862 h 427036"/>
              <a:gd name="connsiteX4" fmla="*/ 2444401 w 2601300"/>
              <a:gd name="connsiteY4" fmla="*/ 427036 h 427036"/>
              <a:gd name="connsiteX5" fmla="*/ 0 w 2601300"/>
              <a:gd name="connsiteY5" fmla="*/ 427036 h 427036"/>
              <a:gd name="connsiteX6" fmla="*/ 0 w 2601300"/>
              <a:gd name="connsiteY6" fmla="*/ 427036 h 427036"/>
              <a:gd name="connsiteX7" fmla="*/ 0 w 2601300"/>
              <a:gd name="connsiteY7" fmla="*/ 71174 h 427036"/>
              <a:gd name="connsiteX8" fmla="*/ 71174 w 2601300"/>
              <a:gd name="connsiteY8" fmla="*/ 0 h 427036"/>
              <a:gd name="connsiteX0" fmla="*/ 71174 w 2615588"/>
              <a:gd name="connsiteY0" fmla="*/ 0 h 427036"/>
              <a:gd name="connsiteX1" fmla="*/ 2601300 w 2615588"/>
              <a:gd name="connsiteY1" fmla="*/ 0 h 427036"/>
              <a:gd name="connsiteX2" fmla="*/ 2601300 w 2615588"/>
              <a:gd name="connsiteY2" fmla="*/ 0 h 427036"/>
              <a:gd name="connsiteX3" fmla="*/ 2615588 w 2615588"/>
              <a:gd name="connsiteY3" fmla="*/ 298712 h 427036"/>
              <a:gd name="connsiteX4" fmla="*/ 2444401 w 2615588"/>
              <a:gd name="connsiteY4" fmla="*/ 427036 h 427036"/>
              <a:gd name="connsiteX5" fmla="*/ 0 w 2615588"/>
              <a:gd name="connsiteY5" fmla="*/ 427036 h 427036"/>
              <a:gd name="connsiteX6" fmla="*/ 0 w 2615588"/>
              <a:gd name="connsiteY6" fmla="*/ 427036 h 427036"/>
              <a:gd name="connsiteX7" fmla="*/ 0 w 2615588"/>
              <a:gd name="connsiteY7" fmla="*/ 71174 h 427036"/>
              <a:gd name="connsiteX8" fmla="*/ 71174 w 2615588"/>
              <a:gd name="connsiteY8" fmla="*/ 0 h 427036"/>
              <a:gd name="connsiteX0" fmla="*/ 71174 w 2615588"/>
              <a:gd name="connsiteY0" fmla="*/ 0 h 427036"/>
              <a:gd name="connsiteX1" fmla="*/ 2601300 w 2615588"/>
              <a:gd name="connsiteY1" fmla="*/ 0 h 427036"/>
              <a:gd name="connsiteX2" fmla="*/ 2601300 w 2615588"/>
              <a:gd name="connsiteY2" fmla="*/ 0 h 427036"/>
              <a:gd name="connsiteX3" fmla="*/ 2615588 w 2615588"/>
              <a:gd name="connsiteY3" fmla="*/ 298712 h 427036"/>
              <a:gd name="connsiteX4" fmla="*/ 2444401 w 2615588"/>
              <a:gd name="connsiteY4" fmla="*/ 427036 h 427036"/>
              <a:gd name="connsiteX5" fmla="*/ 0 w 2615588"/>
              <a:gd name="connsiteY5" fmla="*/ 427036 h 427036"/>
              <a:gd name="connsiteX6" fmla="*/ 0 w 2615588"/>
              <a:gd name="connsiteY6" fmla="*/ 427036 h 427036"/>
              <a:gd name="connsiteX7" fmla="*/ 0 w 2615588"/>
              <a:gd name="connsiteY7" fmla="*/ 71174 h 427036"/>
              <a:gd name="connsiteX8" fmla="*/ 71174 w 2615588"/>
              <a:gd name="connsiteY8" fmla="*/ 0 h 427036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01300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0 w 2615588"/>
              <a:gd name="connsiteY7" fmla="*/ 759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01300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01300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0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303475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4763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289187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4763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  <a:gd name="connsiteX0" fmla="*/ 137849 w 2615588"/>
              <a:gd name="connsiteY0" fmla="*/ 0 h 431799"/>
              <a:gd name="connsiteX1" fmla="*/ 2601300 w 2615588"/>
              <a:gd name="connsiteY1" fmla="*/ 4763 h 431799"/>
              <a:gd name="connsiteX2" fmla="*/ 2615587 w 2615588"/>
              <a:gd name="connsiteY2" fmla="*/ 4763 h 431799"/>
              <a:gd name="connsiteX3" fmla="*/ 2615588 w 2615588"/>
              <a:gd name="connsiteY3" fmla="*/ 289187 h 431799"/>
              <a:gd name="connsiteX4" fmla="*/ 2444401 w 2615588"/>
              <a:gd name="connsiteY4" fmla="*/ 431799 h 431799"/>
              <a:gd name="connsiteX5" fmla="*/ 0 w 2615588"/>
              <a:gd name="connsiteY5" fmla="*/ 431799 h 431799"/>
              <a:gd name="connsiteX6" fmla="*/ 4763 w 2615588"/>
              <a:gd name="connsiteY6" fmla="*/ 431799 h 431799"/>
              <a:gd name="connsiteX7" fmla="*/ 4762 w 2615588"/>
              <a:gd name="connsiteY7" fmla="*/ 114037 h 431799"/>
              <a:gd name="connsiteX8" fmla="*/ 137849 w 2615588"/>
              <a:gd name="connsiteY8" fmla="*/ 0 h 43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588" h="431799">
                <a:moveTo>
                  <a:pt x="137849" y="0"/>
                </a:moveTo>
                <a:lnTo>
                  <a:pt x="2601300" y="4763"/>
                </a:lnTo>
                <a:lnTo>
                  <a:pt x="2615587" y="4763"/>
                </a:lnTo>
                <a:cubicBezTo>
                  <a:pt x="2615587" y="104334"/>
                  <a:pt x="2615588" y="189616"/>
                  <a:pt x="2615588" y="289187"/>
                </a:cubicBezTo>
                <a:cubicBezTo>
                  <a:pt x="2582251" y="404695"/>
                  <a:pt x="2483709" y="431799"/>
                  <a:pt x="2444401" y="431799"/>
                </a:cubicBezTo>
                <a:lnTo>
                  <a:pt x="0" y="431799"/>
                </a:lnTo>
                <a:lnTo>
                  <a:pt x="4763" y="431799"/>
                </a:lnTo>
                <a:cubicBezTo>
                  <a:pt x="6350" y="325878"/>
                  <a:pt x="3175" y="219958"/>
                  <a:pt x="4762" y="114037"/>
                </a:cubicBezTo>
                <a:cubicBezTo>
                  <a:pt x="-4763" y="50916"/>
                  <a:pt x="98541" y="0"/>
                  <a:pt x="13784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dirty="0" smtClean="0">
                <a:solidFill>
                  <a:schemeClr val="bg1"/>
                </a:solidFill>
                <a:ea typeface="ヒラギノ角ゴ Pro W3" pitchFamily="1" charset="-128"/>
                <a:cs typeface="Arial" pitchFamily="34" charset="0"/>
              </a:defRPr>
            </a:lvl1pPr>
          </a:lstStyle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7827" y="958654"/>
            <a:ext cx="8153562" cy="292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tx1"/>
                </a:solidFill>
                <a:latin typeface="+mn-lt"/>
                <a:cs typeface="Century Gothic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Placeholder 3"/>
          <p:cNvSpPr>
            <a:spLocks noGrp="1"/>
          </p:cNvSpPr>
          <p:nvPr>
            <p:ph type="title"/>
          </p:nvPr>
        </p:nvSpPr>
        <p:spPr bwMode="auto">
          <a:xfrm>
            <a:off x="397929" y="418375"/>
            <a:ext cx="8163460" cy="4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1880" y="65973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2638-FD7E-5F48-A94C-F8CD9429033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6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66738" y="1450176"/>
            <a:ext cx="2628000" cy="2880000"/>
          </a:xfrm>
          <a:custGeom>
            <a:avLst/>
            <a:gdLst>
              <a:gd name="connsiteX0" fmla="*/ 0 w 2598737"/>
              <a:gd name="connsiteY0" fmla="*/ 0 h 2819400"/>
              <a:gd name="connsiteX1" fmla="*/ 2598737 w 2598737"/>
              <a:gd name="connsiteY1" fmla="*/ 0 h 2819400"/>
              <a:gd name="connsiteX2" fmla="*/ 2598737 w 2598737"/>
              <a:gd name="connsiteY2" fmla="*/ 2819400 h 2819400"/>
              <a:gd name="connsiteX3" fmla="*/ 0 w 2598737"/>
              <a:gd name="connsiteY3" fmla="*/ 2819400 h 2819400"/>
              <a:gd name="connsiteX4" fmla="*/ 0 w 2598737"/>
              <a:gd name="connsiteY4" fmla="*/ 0 h 2819400"/>
              <a:gd name="connsiteX0" fmla="*/ 0 w 2598737"/>
              <a:gd name="connsiteY0" fmla="*/ 1588 h 2820988"/>
              <a:gd name="connsiteX1" fmla="*/ 246062 w 2598737"/>
              <a:gd name="connsiteY1" fmla="*/ 0 h 2820988"/>
              <a:gd name="connsiteX2" fmla="*/ 2598737 w 2598737"/>
              <a:gd name="connsiteY2" fmla="*/ 1588 h 2820988"/>
              <a:gd name="connsiteX3" fmla="*/ 2598737 w 2598737"/>
              <a:gd name="connsiteY3" fmla="*/ 2820988 h 2820988"/>
              <a:gd name="connsiteX4" fmla="*/ 0 w 2598737"/>
              <a:gd name="connsiteY4" fmla="*/ 2820988 h 2820988"/>
              <a:gd name="connsiteX5" fmla="*/ 0 w 2598737"/>
              <a:gd name="connsiteY5" fmla="*/ 1588 h 2820988"/>
              <a:gd name="connsiteX0" fmla="*/ 6350 w 2605087"/>
              <a:gd name="connsiteY0" fmla="*/ 15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6" fmla="*/ 6350 w 2605087"/>
              <a:gd name="connsiteY6" fmla="*/ 1588 h 2820988"/>
              <a:gd name="connsiteX0" fmla="*/ 0 w 2605087"/>
              <a:gd name="connsiteY0" fmla="*/ 3190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0" fmla="*/ 0 w 2605087"/>
              <a:gd name="connsiteY0" fmla="*/ 3190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0" fmla="*/ 0 w 2605087"/>
              <a:gd name="connsiteY0" fmla="*/ 321730 h 2823630"/>
              <a:gd name="connsiteX1" fmla="*/ 252412 w 2605087"/>
              <a:gd name="connsiteY1" fmla="*/ 2642 h 2823630"/>
              <a:gd name="connsiteX2" fmla="*/ 2605087 w 2605087"/>
              <a:gd name="connsiteY2" fmla="*/ 4230 h 2823630"/>
              <a:gd name="connsiteX3" fmla="*/ 2605087 w 2605087"/>
              <a:gd name="connsiteY3" fmla="*/ 2823630 h 2823630"/>
              <a:gd name="connsiteX4" fmla="*/ 6350 w 2605087"/>
              <a:gd name="connsiteY4" fmla="*/ 2823630 h 2823630"/>
              <a:gd name="connsiteX5" fmla="*/ 0 w 2605087"/>
              <a:gd name="connsiteY5" fmla="*/ 321730 h 2823630"/>
              <a:gd name="connsiteX0" fmla="*/ 0 w 2600325"/>
              <a:gd name="connsiteY0" fmla="*/ 306622 h 2827572"/>
              <a:gd name="connsiteX1" fmla="*/ 247650 w 2600325"/>
              <a:gd name="connsiteY1" fmla="*/ 6584 h 2827572"/>
              <a:gd name="connsiteX2" fmla="*/ 2600325 w 2600325"/>
              <a:gd name="connsiteY2" fmla="*/ 8172 h 2827572"/>
              <a:gd name="connsiteX3" fmla="*/ 2600325 w 2600325"/>
              <a:gd name="connsiteY3" fmla="*/ 2827572 h 2827572"/>
              <a:gd name="connsiteX4" fmla="*/ 1588 w 2600325"/>
              <a:gd name="connsiteY4" fmla="*/ 2827572 h 2827572"/>
              <a:gd name="connsiteX5" fmla="*/ 0 w 2600325"/>
              <a:gd name="connsiteY5" fmla="*/ 306622 h 2827572"/>
              <a:gd name="connsiteX0" fmla="*/ 0 w 2600325"/>
              <a:gd name="connsiteY0" fmla="*/ 306622 h 2827572"/>
              <a:gd name="connsiteX1" fmla="*/ 247650 w 2600325"/>
              <a:gd name="connsiteY1" fmla="*/ 6584 h 2827572"/>
              <a:gd name="connsiteX2" fmla="*/ 2600325 w 2600325"/>
              <a:gd name="connsiteY2" fmla="*/ 8172 h 2827572"/>
              <a:gd name="connsiteX3" fmla="*/ 2600325 w 2600325"/>
              <a:gd name="connsiteY3" fmla="*/ 2827572 h 2827572"/>
              <a:gd name="connsiteX4" fmla="*/ 1588 w 2600325"/>
              <a:gd name="connsiteY4" fmla="*/ 2827572 h 2827572"/>
              <a:gd name="connsiteX5" fmla="*/ 0 w 2600325"/>
              <a:gd name="connsiteY5" fmla="*/ 306622 h 2827572"/>
              <a:gd name="connsiteX0" fmla="*/ 0 w 2605087"/>
              <a:gd name="connsiteY0" fmla="*/ 296091 h 2831329"/>
              <a:gd name="connsiteX1" fmla="*/ 252412 w 2605087"/>
              <a:gd name="connsiteY1" fmla="*/ 10341 h 2831329"/>
              <a:gd name="connsiteX2" fmla="*/ 2605087 w 2605087"/>
              <a:gd name="connsiteY2" fmla="*/ 11929 h 2831329"/>
              <a:gd name="connsiteX3" fmla="*/ 2605087 w 2605087"/>
              <a:gd name="connsiteY3" fmla="*/ 2831329 h 2831329"/>
              <a:gd name="connsiteX4" fmla="*/ 6350 w 2605087"/>
              <a:gd name="connsiteY4" fmla="*/ 2831329 h 2831329"/>
              <a:gd name="connsiteX5" fmla="*/ 0 w 2605087"/>
              <a:gd name="connsiteY5" fmla="*/ 296091 h 2831329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820991 h 2820991"/>
              <a:gd name="connsiteX4" fmla="*/ 6350 w 2605087"/>
              <a:gd name="connsiteY4" fmla="*/ 2820991 h 2820991"/>
              <a:gd name="connsiteX5" fmla="*/ 0 w 2605087"/>
              <a:gd name="connsiteY5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820991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605087 w 2605087"/>
              <a:gd name="connsiteY4" fmla="*/ 2820991 h 2820991"/>
              <a:gd name="connsiteX5" fmla="*/ 2343150 w 2605087"/>
              <a:gd name="connsiteY5" fmla="*/ 2819404 h 2820991"/>
              <a:gd name="connsiteX6" fmla="*/ 6350 w 2605087"/>
              <a:gd name="connsiteY6" fmla="*/ 2820991 h 2820991"/>
              <a:gd name="connsiteX7" fmla="*/ 0 w 2605087"/>
              <a:gd name="connsiteY7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5087" h="2820991">
                <a:moveTo>
                  <a:pt x="0" y="285753"/>
                </a:moveTo>
                <a:cubicBezTo>
                  <a:pt x="3175" y="-49210"/>
                  <a:pt x="306388" y="6353"/>
                  <a:pt x="252412" y="3"/>
                </a:cubicBezTo>
                <a:lnTo>
                  <a:pt x="2605087" y="1591"/>
                </a:lnTo>
                <a:lnTo>
                  <a:pt x="2605087" y="2590804"/>
                </a:lnTo>
                <a:cubicBezTo>
                  <a:pt x="2603500" y="2819404"/>
                  <a:pt x="2397124" y="2819404"/>
                  <a:pt x="2343150" y="2819404"/>
                </a:cubicBezTo>
                <a:lnTo>
                  <a:pt x="6350" y="2820991"/>
                </a:lnTo>
                <a:cubicBezTo>
                  <a:pt x="4233" y="1987024"/>
                  <a:pt x="6880" y="1129245"/>
                  <a:pt x="0" y="285753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384160" y="1450176"/>
            <a:ext cx="2628000" cy="2880000"/>
          </a:xfrm>
          <a:custGeom>
            <a:avLst/>
            <a:gdLst>
              <a:gd name="connsiteX0" fmla="*/ 0 w 2598737"/>
              <a:gd name="connsiteY0" fmla="*/ 0 h 2819400"/>
              <a:gd name="connsiteX1" fmla="*/ 2598737 w 2598737"/>
              <a:gd name="connsiteY1" fmla="*/ 0 h 2819400"/>
              <a:gd name="connsiteX2" fmla="*/ 2598737 w 2598737"/>
              <a:gd name="connsiteY2" fmla="*/ 2819400 h 2819400"/>
              <a:gd name="connsiteX3" fmla="*/ 0 w 2598737"/>
              <a:gd name="connsiteY3" fmla="*/ 2819400 h 2819400"/>
              <a:gd name="connsiteX4" fmla="*/ 0 w 2598737"/>
              <a:gd name="connsiteY4" fmla="*/ 0 h 2819400"/>
              <a:gd name="connsiteX0" fmla="*/ 0 w 2598737"/>
              <a:gd name="connsiteY0" fmla="*/ 1588 h 2820988"/>
              <a:gd name="connsiteX1" fmla="*/ 246062 w 2598737"/>
              <a:gd name="connsiteY1" fmla="*/ 0 h 2820988"/>
              <a:gd name="connsiteX2" fmla="*/ 2598737 w 2598737"/>
              <a:gd name="connsiteY2" fmla="*/ 1588 h 2820988"/>
              <a:gd name="connsiteX3" fmla="*/ 2598737 w 2598737"/>
              <a:gd name="connsiteY3" fmla="*/ 2820988 h 2820988"/>
              <a:gd name="connsiteX4" fmla="*/ 0 w 2598737"/>
              <a:gd name="connsiteY4" fmla="*/ 2820988 h 2820988"/>
              <a:gd name="connsiteX5" fmla="*/ 0 w 2598737"/>
              <a:gd name="connsiteY5" fmla="*/ 1588 h 2820988"/>
              <a:gd name="connsiteX0" fmla="*/ 6350 w 2605087"/>
              <a:gd name="connsiteY0" fmla="*/ 15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6" fmla="*/ 6350 w 2605087"/>
              <a:gd name="connsiteY6" fmla="*/ 1588 h 2820988"/>
              <a:gd name="connsiteX0" fmla="*/ 0 w 2605087"/>
              <a:gd name="connsiteY0" fmla="*/ 3190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0" fmla="*/ 0 w 2605087"/>
              <a:gd name="connsiteY0" fmla="*/ 3190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0" fmla="*/ 0 w 2605087"/>
              <a:gd name="connsiteY0" fmla="*/ 321730 h 2823630"/>
              <a:gd name="connsiteX1" fmla="*/ 252412 w 2605087"/>
              <a:gd name="connsiteY1" fmla="*/ 2642 h 2823630"/>
              <a:gd name="connsiteX2" fmla="*/ 2605087 w 2605087"/>
              <a:gd name="connsiteY2" fmla="*/ 4230 h 2823630"/>
              <a:gd name="connsiteX3" fmla="*/ 2605087 w 2605087"/>
              <a:gd name="connsiteY3" fmla="*/ 2823630 h 2823630"/>
              <a:gd name="connsiteX4" fmla="*/ 6350 w 2605087"/>
              <a:gd name="connsiteY4" fmla="*/ 2823630 h 2823630"/>
              <a:gd name="connsiteX5" fmla="*/ 0 w 2605087"/>
              <a:gd name="connsiteY5" fmla="*/ 321730 h 2823630"/>
              <a:gd name="connsiteX0" fmla="*/ 0 w 2600325"/>
              <a:gd name="connsiteY0" fmla="*/ 306622 h 2827572"/>
              <a:gd name="connsiteX1" fmla="*/ 247650 w 2600325"/>
              <a:gd name="connsiteY1" fmla="*/ 6584 h 2827572"/>
              <a:gd name="connsiteX2" fmla="*/ 2600325 w 2600325"/>
              <a:gd name="connsiteY2" fmla="*/ 8172 h 2827572"/>
              <a:gd name="connsiteX3" fmla="*/ 2600325 w 2600325"/>
              <a:gd name="connsiteY3" fmla="*/ 2827572 h 2827572"/>
              <a:gd name="connsiteX4" fmla="*/ 1588 w 2600325"/>
              <a:gd name="connsiteY4" fmla="*/ 2827572 h 2827572"/>
              <a:gd name="connsiteX5" fmla="*/ 0 w 2600325"/>
              <a:gd name="connsiteY5" fmla="*/ 306622 h 2827572"/>
              <a:gd name="connsiteX0" fmla="*/ 0 w 2600325"/>
              <a:gd name="connsiteY0" fmla="*/ 306622 h 2827572"/>
              <a:gd name="connsiteX1" fmla="*/ 247650 w 2600325"/>
              <a:gd name="connsiteY1" fmla="*/ 6584 h 2827572"/>
              <a:gd name="connsiteX2" fmla="*/ 2600325 w 2600325"/>
              <a:gd name="connsiteY2" fmla="*/ 8172 h 2827572"/>
              <a:gd name="connsiteX3" fmla="*/ 2600325 w 2600325"/>
              <a:gd name="connsiteY3" fmla="*/ 2827572 h 2827572"/>
              <a:gd name="connsiteX4" fmla="*/ 1588 w 2600325"/>
              <a:gd name="connsiteY4" fmla="*/ 2827572 h 2827572"/>
              <a:gd name="connsiteX5" fmla="*/ 0 w 2600325"/>
              <a:gd name="connsiteY5" fmla="*/ 306622 h 2827572"/>
              <a:gd name="connsiteX0" fmla="*/ 0 w 2605087"/>
              <a:gd name="connsiteY0" fmla="*/ 296091 h 2831329"/>
              <a:gd name="connsiteX1" fmla="*/ 252412 w 2605087"/>
              <a:gd name="connsiteY1" fmla="*/ 10341 h 2831329"/>
              <a:gd name="connsiteX2" fmla="*/ 2605087 w 2605087"/>
              <a:gd name="connsiteY2" fmla="*/ 11929 h 2831329"/>
              <a:gd name="connsiteX3" fmla="*/ 2605087 w 2605087"/>
              <a:gd name="connsiteY3" fmla="*/ 2831329 h 2831329"/>
              <a:gd name="connsiteX4" fmla="*/ 6350 w 2605087"/>
              <a:gd name="connsiteY4" fmla="*/ 2831329 h 2831329"/>
              <a:gd name="connsiteX5" fmla="*/ 0 w 2605087"/>
              <a:gd name="connsiteY5" fmla="*/ 296091 h 2831329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820991 h 2820991"/>
              <a:gd name="connsiteX4" fmla="*/ 6350 w 2605087"/>
              <a:gd name="connsiteY4" fmla="*/ 2820991 h 2820991"/>
              <a:gd name="connsiteX5" fmla="*/ 0 w 2605087"/>
              <a:gd name="connsiteY5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820991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605087 w 2605087"/>
              <a:gd name="connsiteY4" fmla="*/ 2820991 h 2820991"/>
              <a:gd name="connsiteX5" fmla="*/ 2343150 w 2605087"/>
              <a:gd name="connsiteY5" fmla="*/ 2819404 h 2820991"/>
              <a:gd name="connsiteX6" fmla="*/ 6350 w 2605087"/>
              <a:gd name="connsiteY6" fmla="*/ 2820991 h 2820991"/>
              <a:gd name="connsiteX7" fmla="*/ 0 w 2605087"/>
              <a:gd name="connsiteY7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5087" h="2820991">
                <a:moveTo>
                  <a:pt x="0" y="285753"/>
                </a:moveTo>
                <a:cubicBezTo>
                  <a:pt x="3175" y="-49210"/>
                  <a:pt x="306388" y="6353"/>
                  <a:pt x="252412" y="3"/>
                </a:cubicBezTo>
                <a:lnTo>
                  <a:pt x="2605087" y="1591"/>
                </a:lnTo>
                <a:lnTo>
                  <a:pt x="2605087" y="2590804"/>
                </a:lnTo>
                <a:cubicBezTo>
                  <a:pt x="2603500" y="2819404"/>
                  <a:pt x="2397124" y="2819404"/>
                  <a:pt x="2343150" y="2819404"/>
                </a:cubicBezTo>
                <a:lnTo>
                  <a:pt x="6350" y="2820991"/>
                </a:lnTo>
                <a:cubicBezTo>
                  <a:pt x="4233" y="1987024"/>
                  <a:pt x="6880" y="1129245"/>
                  <a:pt x="0" y="285753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82970" y="1450176"/>
            <a:ext cx="2657818" cy="2880000"/>
          </a:xfrm>
          <a:custGeom>
            <a:avLst/>
            <a:gdLst>
              <a:gd name="connsiteX0" fmla="*/ 0 w 2598737"/>
              <a:gd name="connsiteY0" fmla="*/ 0 h 2819400"/>
              <a:gd name="connsiteX1" fmla="*/ 2598737 w 2598737"/>
              <a:gd name="connsiteY1" fmla="*/ 0 h 2819400"/>
              <a:gd name="connsiteX2" fmla="*/ 2598737 w 2598737"/>
              <a:gd name="connsiteY2" fmla="*/ 2819400 h 2819400"/>
              <a:gd name="connsiteX3" fmla="*/ 0 w 2598737"/>
              <a:gd name="connsiteY3" fmla="*/ 2819400 h 2819400"/>
              <a:gd name="connsiteX4" fmla="*/ 0 w 2598737"/>
              <a:gd name="connsiteY4" fmla="*/ 0 h 2819400"/>
              <a:gd name="connsiteX0" fmla="*/ 0 w 2598737"/>
              <a:gd name="connsiteY0" fmla="*/ 1588 h 2820988"/>
              <a:gd name="connsiteX1" fmla="*/ 246062 w 2598737"/>
              <a:gd name="connsiteY1" fmla="*/ 0 h 2820988"/>
              <a:gd name="connsiteX2" fmla="*/ 2598737 w 2598737"/>
              <a:gd name="connsiteY2" fmla="*/ 1588 h 2820988"/>
              <a:gd name="connsiteX3" fmla="*/ 2598737 w 2598737"/>
              <a:gd name="connsiteY3" fmla="*/ 2820988 h 2820988"/>
              <a:gd name="connsiteX4" fmla="*/ 0 w 2598737"/>
              <a:gd name="connsiteY4" fmla="*/ 2820988 h 2820988"/>
              <a:gd name="connsiteX5" fmla="*/ 0 w 2598737"/>
              <a:gd name="connsiteY5" fmla="*/ 1588 h 2820988"/>
              <a:gd name="connsiteX0" fmla="*/ 6350 w 2605087"/>
              <a:gd name="connsiteY0" fmla="*/ 15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6" fmla="*/ 6350 w 2605087"/>
              <a:gd name="connsiteY6" fmla="*/ 1588 h 2820988"/>
              <a:gd name="connsiteX0" fmla="*/ 0 w 2605087"/>
              <a:gd name="connsiteY0" fmla="*/ 3190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0" fmla="*/ 0 w 2605087"/>
              <a:gd name="connsiteY0" fmla="*/ 3190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0" fmla="*/ 0 w 2605087"/>
              <a:gd name="connsiteY0" fmla="*/ 321730 h 2823630"/>
              <a:gd name="connsiteX1" fmla="*/ 252412 w 2605087"/>
              <a:gd name="connsiteY1" fmla="*/ 2642 h 2823630"/>
              <a:gd name="connsiteX2" fmla="*/ 2605087 w 2605087"/>
              <a:gd name="connsiteY2" fmla="*/ 4230 h 2823630"/>
              <a:gd name="connsiteX3" fmla="*/ 2605087 w 2605087"/>
              <a:gd name="connsiteY3" fmla="*/ 2823630 h 2823630"/>
              <a:gd name="connsiteX4" fmla="*/ 6350 w 2605087"/>
              <a:gd name="connsiteY4" fmla="*/ 2823630 h 2823630"/>
              <a:gd name="connsiteX5" fmla="*/ 0 w 2605087"/>
              <a:gd name="connsiteY5" fmla="*/ 321730 h 2823630"/>
              <a:gd name="connsiteX0" fmla="*/ 0 w 2600325"/>
              <a:gd name="connsiteY0" fmla="*/ 306622 h 2827572"/>
              <a:gd name="connsiteX1" fmla="*/ 247650 w 2600325"/>
              <a:gd name="connsiteY1" fmla="*/ 6584 h 2827572"/>
              <a:gd name="connsiteX2" fmla="*/ 2600325 w 2600325"/>
              <a:gd name="connsiteY2" fmla="*/ 8172 h 2827572"/>
              <a:gd name="connsiteX3" fmla="*/ 2600325 w 2600325"/>
              <a:gd name="connsiteY3" fmla="*/ 2827572 h 2827572"/>
              <a:gd name="connsiteX4" fmla="*/ 1588 w 2600325"/>
              <a:gd name="connsiteY4" fmla="*/ 2827572 h 2827572"/>
              <a:gd name="connsiteX5" fmla="*/ 0 w 2600325"/>
              <a:gd name="connsiteY5" fmla="*/ 306622 h 2827572"/>
              <a:gd name="connsiteX0" fmla="*/ 0 w 2600325"/>
              <a:gd name="connsiteY0" fmla="*/ 306622 h 2827572"/>
              <a:gd name="connsiteX1" fmla="*/ 247650 w 2600325"/>
              <a:gd name="connsiteY1" fmla="*/ 6584 h 2827572"/>
              <a:gd name="connsiteX2" fmla="*/ 2600325 w 2600325"/>
              <a:gd name="connsiteY2" fmla="*/ 8172 h 2827572"/>
              <a:gd name="connsiteX3" fmla="*/ 2600325 w 2600325"/>
              <a:gd name="connsiteY3" fmla="*/ 2827572 h 2827572"/>
              <a:gd name="connsiteX4" fmla="*/ 1588 w 2600325"/>
              <a:gd name="connsiteY4" fmla="*/ 2827572 h 2827572"/>
              <a:gd name="connsiteX5" fmla="*/ 0 w 2600325"/>
              <a:gd name="connsiteY5" fmla="*/ 306622 h 2827572"/>
              <a:gd name="connsiteX0" fmla="*/ 0 w 2605087"/>
              <a:gd name="connsiteY0" fmla="*/ 296091 h 2831329"/>
              <a:gd name="connsiteX1" fmla="*/ 252412 w 2605087"/>
              <a:gd name="connsiteY1" fmla="*/ 10341 h 2831329"/>
              <a:gd name="connsiteX2" fmla="*/ 2605087 w 2605087"/>
              <a:gd name="connsiteY2" fmla="*/ 11929 h 2831329"/>
              <a:gd name="connsiteX3" fmla="*/ 2605087 w 2605087"/>
              <a:gd name="connsiteY3" fmla="*/ 2831329 h 2831329"/>
              <a:gd name="connsiteX4" fmla="*/ 6350 w 2605087"/>
              <a:gd name="connsiteY4" fmla="*/ 2831329 h 2831329"/>
              <a:gd name="connsiteX5" fmla="*/ 0 w 2605087"/>
              <a:gd name="connsiteY5" fmla="*/ 296091 h 2831329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820991 h 2820991"/>
              <a:gd name="connsiteX4" fmla="*/ 6350 w 2605087"/>
              <a:gd name="connsiteY4" fmla="*/ 2820991 h 2820991"/>
              <a:gd name="connsiteX5" fmla="*/ 0 w 2605087"/>
              <a:gd name="connsiteY5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820991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605087 w 2605087"/>
              <a:gd name="connsiteY4" fmla="*/ 2820991 h 2820991"/>
              <a:gd name="connsiteX5" fmla="*/ 2343150 w 2605087"/>
              <a:gd name="connsiteY5" fmla="*/ 2819404 h 2820991"/>
              <a:gd name="connsiteX6" fmla="*/ 6350 w 2605087"/>
              <a:gd name="connsiteY6" fmla="*/ 2820991 h 2820991"/>
              <a:gd name="connsiteX7" fmla="*/ 0 w 2605087"/>
              <a:gd name="connsiteY7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5087" h="2820991">
                <a:moveTo>
                  <a:pt x="0" y="285753"/>
                </a:moveTo>
                <a:cubicBezTo>
                  <a:pt x="3175" y="-49210"/>
                  <a:pt x="306388" y="6353"/>
                  <a:pt x="252412" y="3"/>
                </a:cubicBezTo>
                <a:lnTo>
                  <a:pt x="2605087" y="1591"/>
                </a:lnTo>
                <a:lnTo>
                  <a:pt x="2605087" y="2590804"/>
                </a:lnTo>
                <a:cubicBezTo>
                  <a:pt x="2603500" y="2819404"/>
                  <a:pt x="2397124" y="2819404"/>
                  <a:pt x="2343150" y="2819404"/>
                </a:cubicBezTo>
                <a:lnTo>
                  <a:pt x="6350" y="2820991"/>
                </a:lnTo>
                <a:cubicBezTo>
                  <a:pt x="4233" y="1987024"/>
                  <a:pt x="6880" y="1129245"/>
                  <a:pt x="0" y="285753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07827" y="958654"/>
            <a:ext cx="8153562" cy="292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tx1"/>
                </a:solidFill>
                <a:latin typeface="+mn-lt"/>
                <a:cs typeface="Century Gothic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Placeholder 3"/>
          <p:cNvSpPr>
            <a:spLocks noGrp="1"/>
          </p:cNvSpPr>
          <p:nvPr>
            <p:ph type="title"/>
          </p:nvPr>
        </p:nvSpPr>
        <p:spPr bwMode="auto">
          <a:xfrm>
            <a:off x="397929" y="418375"/>
            <a:ext cx="8163460" cy="4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566738" y="4509120"/>
            <a:ext cx="2628000" cy="13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itchFamily="34" charset="0"/>
              <a:buChar char="•"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idx="24"/>
          </p:nvPr>
        </p:nvSpPr>
        <p:spPr>
          <a:xfrm>
            <a:off x="3384160" y="4509120"/>
            <a:ext cx="2628000" cy="13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itchFamily="34" charset="0"/>
              <a:buChar char="•"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idx="25"/>
          </p:nvPr>
        </p:nvSpPr>
        <p:spPr>
          <a:xfrm>
            <a:off x="6182970" y="4509120"/>
            <a:ext cx="2628000" cy="13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itchFamily="34" charset="0"/>
              <a:buChar char="•"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1880" y="65973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2638-FD7E-5F48-A94C-F8CD9429033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3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66738" y="1446213"/>
            <a:ext cx="3996001" cy="2897187"/>
          </a:xfrm>
          <a:custGeom>
            <a:avLst/>
            <a:gdLst>
              <a:gd name="connsiteX0" fmla="*/ 0 w 2598737"/>
              <a:gd name="connsiteY0" fmla="*/ 0 h 2819400"/>
              <a:gd name="connsiteX1" fmla="*/ 2598737 w 2598737"/>
              <a:gd name="connsiteY1" fmla="*/ 0 h 2819400"/>
              <a:gd name="connsiteX2" fmla="*/ 2598737 w 2598737"/>
              <a:gd name="connsiteY2" fmla="*/ 2819400 h 2819400"/>
              <a:gd name="connsiteX3" fmla="*/ 0 w 2598737"/>
              <a:gd name="connsiteY3" fmla="*/ 2819400 h 2819400"/>
              <a:gd name="connsiteX4" fmla="*/ 0 w 2598737"/>
              <a:gd name="connsiteY4" fmla="*/ 0 h 2819400"/>
              <a:gd name="connsiteX0" fmla="*/ 0 w 2598737"/>
              <a:gd name="connsiteY0" fmla="*/ 1588 h 2820988"/>
              <a:gd name="connsiteX1" fmla="*/ 246062 w 2598737"/>
              <a:gd name="connsiteY1" fmla="*/ 0 h 2820988"/>
              <a:gd name="connsiteX2" fmla="*/ 2598737 w 2598737"/>
              <a:gd name="connsiteY2" fmla="*/ 1588 h 2820988"/>
              <a:gd name="connsiteX3" fmla="*/ 2598737 w 2598737"/>
              <a:gd name="connsiteY3" fmla="*/ 2820988 h 2820988"/>
              <a:gd name="connsiteX4" fmla="*/ 0 w 2598737"/>
              <a:gd name="connsiteY4" fmla="*/ 2820988 h 2820988"/>
              <a:gd name="connsiteX5" fmla="*/ 0 w 2598737"/>
              <a:gd name="connsiteY5" fmla="*/ 1588 h 2820988"/>
              <a:gd name="connsiteX0" fmla="*/ 6350 w 2605087"/>
              <a:gd name="connsiteY0" fmla="*/ 15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6" fmla="*/ 6350 w 2605087"/>
              <a:gd name="connsiteY6" fmla="*/ 1588 h 2820988"/>
              <a:gd name="connsiteX0" fmla="*/ 0 w 2605087"/>
              <a:gd name="connsiteY0" fmla="*/ 3190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0" fmla="*/ 0 w 2605087"/>
              <a:gd name="connsiteY0" fmla="*/ 3190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0" fmla="*/ 0 w 2605087"/>
              <a:gd name="connsiteY0" fmla="*/ 321730 h 2823630"/>
              <a:gd name="connsiteX1" fmla="*/ 252412 w 2605087"/>
              <a:gd name="connsiteY1" fmla="*/ 2642 h 2823630"/>
              <a:gd name="connsiteX2" fmla="*/ 2605087 w 2605087"/>
              <a:gd name="connsiteY2" fmla="*/ 4230 h 2823630"/>
              <a:gd name="connsiteX3" fmla="*/ 2605087 w 2605087"/>
              <a:gd name="connsiteY3" fmla="*/ 2823630 h 2823630"/>
              <a:gd name="connsiteX4" fmla="*/ 6350 w 2605087"/>
              <a:gd name="connsiteY4" fmla="*/ 2823630 h 2823630"/>
              <a:gd name="connsiteX5" fmla="*/ 0 w 2605087"/>
              <a:gd name="connsiteY5" fmla="*/ 321730 h 2823630"/>
              <a:gd name="connsiteX0" fmla="*/ 0 w 2600325"/>
              <a:gd name="connsiteY0" fmla="*/ 306622 h 2827572"/>
              <a:gd name="connsiteX1" fmla="*/ 247650 w 2600325"/>
              <a:gd name="connsiteY1" fmla="*/ 6584 h 2827572"/>
              <a:gd name="connsiteX2" fmla="*/ 2600325 w 2600325"/>
              <a:gd name="connsiteY2" fmla="*/ 8172 h 2827572"/>
              <a:gd name="connsiteX3" fmla="*/ 2600325 w 2600325"/>
              <a:gd name="connsiteY3" fmla="*/ 2827572 h 2827572"/>
              <a:gd name="connsiteX4" fmla="*/ 1588 w 2600325"/>
              <a:gd name="connsiteY4" fmla="*/ 2827572 h 2827572"/>
              <a:gd name="connsiteX5" fmla="*/ 0 w 2600325"/>
              <a:gd name="connsiteY5" fmla="*/ 306622 h 2827572"/>
              <a:gd name="connsiteX0" fmla="*/ 0 w 2600325"/>
              <a:gd name="connsiteY0" fmla="*/ 306622 h 2827572"/>
              <a:gd name="connsiteX1" fmla="*/ 247650 w 2600325"/>
              <a:gd name="connsiteY1" fmla="*/ 6584 h 2827572"/>
              <a:gd name="connsiteX2" fmla="*/ 2600325 w 2600325"/>
              <a:gd name="connsiteY2" fmla="*/ 8172 h 2827572"/>
              <a:gd name="connsiteX3" fmla="*/ 2600325 w 2600325"/>
              <a:gd name="connsiteY3" fmla="*/ 2827572 h 2827572"/>
              <a:gd name="connsiteX4" fmla="*/ 1588 w 2600325"/>
              <a:gd name="connsiteY4" fmla="*/ 2827572 h 2827572"/>
              <a:gd name="connsiteX5" fmla="*/ 0 w 2600325"/>
              <a:gd name="connsiteY5" fmla="*/ 306622 h 2827572"/>
              <a:gd name="connsiteX0" fmla="*/ 0 w 2605087"/>
              <a:gd name="connsiteY0" fmla="*/ 296091 h 2831329"/>
              <a:gd name="connsiteX1" fmla="*/ 252412 w 2605087"/>
              <a:gd name="connsiteY1" fmla="*/ 10341 h 2831329"/>
              <a:gd name="connsiteX2" fmla="*/ 2605087 w 2605087"/>
              <a:gd name="connsiteY2" fmla="*/ 11929 h 2831329"/>
              <a:gd name="connsiteX3" fmla="*/ 2605087 w 2605087"/>
              <a:gd name="connsiteY3" fmla="*/ 2831329 h 2831329"/>
              <a:gd name="connsiteX4" fmla="*/ 6350 w 2605087"/>
              <a:gd name="connsiteY4" fmla="*/ 2831329 h 2831329"/>
              <a:gd name="connsiteX5" fmla="*/ 0 w 2605087"/>
              <a:gd name="connsiteY5" fmla="*/ 296091 h 2831329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820991 h 2820991"/>
              <a:gd name="connsiteX4" fmla="*/ 6350 w 2605087"/>
              <a:gd name="connsiteY4" fmla="*/ 2820991 h 2820991"/>
              <a:gd name="connsiteX5" fmla="*/ 0 w 2605087"/>
              <a:gd name="connsiteY5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820991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605087 w 2605087"/>
              <a:gd name="connsiteY4" fmla="*/ 2820991 h 2820991"/>
              <a:gd name="connsiteX5" fmla="*/ 2343150 w 2605087"/>
              <a:gd name="connsiteY5" fmla="*/ 2819404 h 2820991"/>
              <a:gd name="connsiteX6" fmla="*/ 6350 w 2605087"/>
              <a:gd name="connsiteY6" fmla="*/ 2820991 h 2820991"/>
              <a:gd name="connsiteX7" fmla="*/ 0 w 2605087"/>
              <a:gd name="connsiteY7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5087" h="2820991">
                <a:moveTo>
                  <a:pt x="0" y="285753"/>
                </a:moveTo>
                <a:cubicBezTo>
                  <a:pt x="3175" y="-49210"/>
                  <a:pt x="306388" y="6353"/>
                  <a:pt x="252412" y="3"/>
                </a:cubicBezTo>
                <a:lnTo>
                  <a:pt x="2605087" y="1591"/>
                </a:lnTo>
                <a:lnTo>
                  <a:pt x="2605087" y="2590804"/>
                </a:lnTo>
                <a:cubicBezTo>
                  <a:pt x="2603500" y="2819404"/>
                  <a:pt x="2397124" y="2819404"/>
                  <a:pt x="2343150" y="2819404"/>
                </a:cubicBezTo>
                <a:lnTo>
                  <a:pt x="6350" y="2820991"/>
                </a:lnTo>
                <a:cubicBezTo>
                  <a:pt x="4233" y="1987024"/>
                  <a:pt x="6880" y="1129245"/>
                  <a:pt x="0" y="285753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833537" y="1446213"/>
            <a:ext cx="3996000" cy="2897187"/>
          </a:xfrm>
          <a:custGeom>
            <a:avLst/>
            <a:gdLst>
              <a:gd name="connsiteX0" fmla="*/ 0 w 2598737"/>
              <a:gd name="connsiteY0" fmla="*/ 0 h 2819400"/>
              <a:gd name="connsiteX1" fmla="*/ 2598737 w 2598737"/>
              <a:gd name="connsiteY1" fmla="*/ 0 h 2819400"/>
              <a:gd name="connsiteX2" fmla="*/ 2598737 w 2598737"/>
              <a:gd name="connsiteY2" fmla="*/ 2819400 h 2819400"/>
              <a:gd name="connsiteX3" fmla="*/ 0 w 2598737"/>
              <a:gd name="connsiteY3" fmla="*/ 2819400 h 2819400"/>
              <a:gd name="connsiteX4" fmla="*/ 0 w 2598737"/>
              <a:gd name="connsiteY4" fmla="*/ 0 h 2819400"/>
              <a:gd name="connsiteX0" fmla="*/ 0 w 2598737"/>
              <a:gd name="connsiteY0" fmla="*/ 1588 h 2820988"/>
              <a:gd name="connsiteX1" fmla="*/ 246062 w 2598737"/>
              <a:gd name="connsiteY1" fmla="*/ 0 h 2820988"/>
              <a:gd name="connsiteX2" fmla="*/ 2598737 w 2598737"/>
              <a:gd name="connsiteY2" fmla="*/ 1588 h 2820988"/>
              <a:gd name="connsiteX3" fmla="*/ 2598737 w 2598737"/>
              <a:gd name="connsiteY3" fmla="*/ 2820988 h 2820988"/>
              <a:gd name="connsiteX4" fmla="*/ 0 w 2598737"/>
              <a:gd name="connsiteY4" fmla="*/ 2820988 h 2820988"/>
              <a:gd name="connsiteX5" fmla="*/ 0 w 2598737"/>
              <a:gd name="connsiteY5" fmla="*/ 1588 h 2820988"/>
              <a:gd name="connsiteX0" fmla="*/ 6350 w 2605087"/>
              <a:gd name="connsiteY0" fmla="*/ 15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6" fmla="*/ 6350 w 2605087"/>
              <a:gd name="connsiteY6" fmla="*/ 1588 h 2820988"/>
              <a:gd name="connsiteX0" fmla="*/ 0 w 2605087"/>
              <a:gd name="connsiteY0" fmla="*/ 3190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0" fmla="*/ 0 w 2605087"/>
              <a:gd name="connsiteY0" fmla="*/ 3190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0" fmla="*/ 0 w 2605087"/>
              <a:gd name="connsiteY0" fmla="*/ 321730 h 2823630"/>
              <a:gd name="connsiteX1" fmla="*/ 252412 w 2605087"/>
              <a:gd name="connsiteY1" fmla="*/ 2642 h 2823630"/>
              <a:gd name="connsiteX2" fmla="*/ 2605087 w 2605087"/>
              <a:gd name="connsiteY2" fmla="*/ 4230 h 2823630"/>
              <a:gd name="connsiteX3" fmla="*/ 2605087 w 2605087"/>
              <a:gd name="connsiteY3" fmla="*/ 2823630 h 2823630"/>
              <a:gd name="connsiteX4" fmla="*/ 6350 w 2605087"/>
              <a:gd name="connsiteY4" fmla="*/ 2823630 h 2823630"/>
              <a:gd name="connsiteX5" fmla="*/ 0 w 2605087"/>
              <a:gd name="connsiteY5" fmla="*/ 321730 h 2823630"/>
              <a:gd name="connsiteX0" fmla="*/ 0 w 2600325"/>
              <a:gd name="connsiteY0" fmla="*/ 306622 h 2827572"/>
              <a:gd name="connsiteX1" fmla="*/ 247650 w 2600325"/>
              <a:gd name="connsiteY1" fmla="*/ 6584 h 2827572"/>
              <a:gd name="connsiteX2" fmla="*/ 2600325 w 2600325"/>
              <a:gd name="connsiteY2" fmla="*/ 8172 h 2827572"/>
              <a:gd name="connsiteX3" fmla="*/ 2600325 w 2600325"/>
              <a:gd name="connsiteY3" fmla="*/ 2827572 h 2827572"/>
              <a:gd name="connsiteX4" fmla="*/ 1588 w 2600325"/>
              <a:gd name="connsiteY4" fmla="*/ 2827572 h 2827572"/>
              <a:gd name="connsiteX5" fmla="*/ 0 w 2600325"/>
              <a:gd name="connsiteY5" fmla="*/ 306622 h 2827572"/>
              <a:gd name="connsiteX0" fmla="*/ 0 w 2600325"/>
              <a:gd name="connsiteY0" fmla="*/ 306622 h 2827572"/>
              <a:gd name="connsiteX1" fmla="*/ 247650 w 2600325"/>
              <a:gd name="connsiteY1" fmla="*/ 6584 h 2827572"/>
              <a:gd name="connsiteX2" fmla="*/ 2600325 w 2600325"/>
              <a:gd name="connsiteY2" fmla="*/ 8172 h 2827572"/>
              <a:gd name="connsiteX3" fmla="*/ 2600325 w 2600325"/>
              <a:gd name="connsiteY3" fmla="*/ 2827572 h 2827572"/>
              <a:gd name="connsiteX4" fmla="*/ 1588 w 2600325"/>
              <a:gd name="connsiteY4" fmla="*/ 2827572 h 2827572"/>
              <a:gd name="connsiteX5" fmla="*/ 0 w 2600325"/>
              <a:gd name="connsiteY5" fmla="*/ 306622 h 2827572"/>
              <a:gd name="connsiteX0" fmla="*/ 0 w 2605087"/>
              <a:gd name="connsiteY0" fmla="*/ 296091 h 2831329"/>
              <a:gd name="connsiteX1" fmla="*/ 252412 w 2605087"/>
              <a:gd name="connsiteY1" fmla="*/ 10341 h 2831329"/>
              <a:gd name="connsiteX2" fmla="*/ 2605087 w 2605087"/>
              <a:gd name="connsiteY2" fmla="*/ 11929 h 2831329"/>
              <a:gd name="connsiteX3" fmla="*/ 2605087 w 2605087"/>
              <a:gd name="connsiteY3" fmla="*/ 2831329 h 2831329"/>
              <a:gd name="connsiteX4" fmla="*/ 6350 w 2605087"/>
              <a:gd name="connsiteY4" fmla="*/ 2831329 h 2831329"/>
              <a:gd name="connsiteX5" fmla="*/ 0 w 2605087"/>
              <a:gd name="connsiteY5" fmla="*/ 296091 h 2831329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820991 h 2820991"/>
              <a:gd name="connsiteX4" fmla="*/ 6350 w 2605087"/>
              <a:gd name="connsiteY4" fmla="*/ 2820991 h 2820991"/>
              <a:gd name="connsiteX5" fmla="*/ 0 w 2605087"/>
              <a:gd name="connsiteY5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820991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605087 w 2605087"/>
              <a:gd name="connsiteY4" fmla="*/ 2820991 h 2820991"/>
              <a:gd name="connsiteX5" fmla="*/ 2343150 w 2605087"/>
              <a:gd name="connsiteY5" fmla="*/ 2819404 h 2820991"/>
              <a:gd name="connsiteX6" fmla="*/ 6350 w 2605087"/>
              <a:gd name="connsiteY6" fmla="*/ 2820991 h 2820991"/>
              <a:gd name="connsiteX7" fmla="*/ 0 w 2605087"/>
              <a:gd name="connsiteY7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5087" h="2820991">
                <a:moveTo>
                  <a:pt x="0" y="285753"/>
                </a:moveTo>
                <a:cubicBezTo>
                  <a:pt x="3175" y="-49210"/>
                  <a:pt x="306388" y="6353"/>
                  <a:pt x="252412" y="3"/>
                </a:cubicBezTo>
                <a:lnTo>
                  <a:pt x="2605087" y="1591"/>
                </a:lnTo>
                <a:lnTo>
                  <a:pt x="2605087" y="2590804"/>
                </a:lnTo>
                <a:cubicBezTo>
                  <a:pt x="2603500" y="2819404"/>
                  <a:pt x="2397124" y="2819404"/>
                  <a:pt x="2343150" y="2819404"/>
                </a:cubicBezTo>
                <a:lnTo>
                  <a:pt x="6350" y="2820991"/>
                </a:lnTo>
                <a:cubicBezTo>
                  <a:pt x="4233" y="1987024"/>
                  <a:pt x="6880" y="1129245"/>
                  <a:pt x="0" y="285753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07827" y="958654"/>
            <a:ext cx="8153562" cy="292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tx1"/>
                </a:solidFill>
                <a:latin typeface="+mn-lt"/>
                <a:cs typeface="Century Gothic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Placeholder 3"/>
          <p:cNvSpPr>
            <a:spLocks noGrp="1"/>
          </p:cNvSpPr>
          <p:nvPr>
            <p:ph type="title"/>
          </p:nvPr>
        </p:nvSpPr>
        <p:spPr bwMode="auto">
          <a:xfrm>
            <a:off x="397929" y="418375"/>
            <a:ext cx="8163460" cy="4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566738" y="4509120"/>
            <a:ext cx="4005262" cy="13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itchFamily="34" charset="0"/>
              <a:buChar char="•"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idx="25"/>
          </p:nvPr>
        </p:nvSpPr>
        <p:spPr>
          <a:xfrm>
            <a:off x="4860032" y="4509120"/>
            <a:ext cx="3950938" cy="13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itchFamily="34" charset="0"/>
              <a:buChar char="•"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1880" y="65973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2638-FD7E-5F48-A94C-F8CD9429033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auto">
          <a:xfrm>
            <a:off x="566738" y="1450177"/>
            <a:ext cx="8253144" cy="2904108"/>
          </a:xfrm>
          <a:custGeom>
            <a:avLst/>
            <a:gdLst>
              <a:gd name="connsiteX0" fmla="*/ 0 w 2598737"/>
              <a:gd name="connsiteY0" fmla="*/ 0 h 2819400"/>
              <a:gd name="connsiteX1" fmla="*/ 2598737 w 2598737"/>
              <a:gd name="connsiteY1" fmla="*/ 0 h 2819400"/>
              <a:gd name="connsiteX2" fmla="*/ 2598737 w 2598737"/>
              <a:gd name="connsiteY2" fmla="*/ 2819400 h 2819400"/>
              <a:gd name="connsiteX3" fmla="*/ 0 w 2598737"/>
              <a:gd name="connsiteY3" fmla="*/ 2819400 h 2819400"/>
              <a:gd name="connsiteX4" fmla="*/ 0 w 2598737"/>
              <a:gd name="connsiteY4" fmla="*/ 0 h 2819400"/>
              <a:gd name="connsiteX0" fmla="*/ 0 w 2598737"/>
              <a:gd name="connsiteY0" fmla="*/ 1588 h 2820988"/>
              <a:gd name="connsiteX1" fmla="*/ 246062 w 2598737"/>
              <a:gd name="connsiteY1" fmla="*/ 0 h 2820988"/>
              <a:gd name="connsiteX2" fmla="*/ 2598737 w 2598737"/>
              <a:gd name="connsiteY2" fmla="*/ 1588 h 2820988"/>
              <a:gd name="connsiteX3" fmla="*/ 2598737 w 2598737"/>
              <a:gd name="connsiteY3" fmla="*/ 2820988 h 2820988"/>
              <a:gd name="connsiteX4" fmla="*/ 0 w 2598737"/>
              <a:gd name="connsiteY4" fmla="*/ 2820988 h 2820988"/>
              <a:gd name="connsiteX5" fmla="*/ 0 w 2598737"/>
              <a:gd name="connsiteY5" fmla="*/ 1588 h 2820988"/>
              <a:gd name="connsiteX0" fmla="*/ 6350 w 2605087"/>
              <a:gd name="connsiteY0" fmla="*/ 15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6" fmla="*/ 6350 w 2605087"/>
              <a:gd name="connsiteY6" fmla="*/ 1588 h 2820988"/>
              <a:gd name="connsiteX0" fmla="*/ 0 w 2605087"/>
              <a:gd name="connsiteY0" fmla="*/ 3190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0" fmla="*/ 0 w 2605087"/>
              <a:gd name="connsiteY0" fmla="*/ 319088 h 2820988"/>
              <a:gd name="connsiteX1" fmla="*/ 252412 w 2605087"/>
              <a:gd name="connsiteY1" fmla="*/ 0 h 2820988"/>
              <a:gd name="connsiteX2" fmla="*/ 2605087 w 2605087"/>
              <a:gd name="connsiteY2" fmla="*/ 1588 h 2820988"/>
              <a:gd name="connsiteX3" fmla="*/ 2605087 w 2605087"/>
              <a:gd name="connsiteY3" fmla="*/ 2820988 h 2820988"/>
              <a:gd name="connsiteX4" fmla="*/ 6350 w 2605087"/>
              <a:gd name="connsiteY4" fmla="*/ 2820988 h 2820988"/>
              <a:gd name="connsiteX5" fmla="*/ 0 w 2605087"/>
              <a:gd name="connsiteY5" fmla="*/ 319088 h 2820988"/>
              <a:gd name="connsiteX0" fmla="*/ 0 w 2605087"/>
              <a:gd name="connsiteY0" fmla="*/ 321730 h 2823630"/>
              <a:gd name="connsiteX1" fmla="*/ 252412 w 2605087"/>
              <a:gd name="connsiteY1" fmla="*/ 2642 h 2823630"/>
              <a:gd name="connsiteX2" fmla="*/ 2605087 w 2605087"/>
              <a:gd name="connsiteY2" fmla="*/ 4230 h 2823630"/>
              <a:gd name="connsiteX3" fmla="*/ 2605087 w 2605087"/>
              <a:gd name="connsiteY3" fmla="*/ 2823630 h 2823630"/>
              <a:gd name="connsiteX4" fmla="*/ 6350 w 2605087"/>
              <a:gd name="connsiteY4" fmla="*/ 2823630 h 2823630"/>
              <a:gd name="connsiteX5" fmla="*/ 0 w 2605087"/>
              <a:gd name="connsiteY5" fmla="*/ 321730 h 2823630"/>
              <a:gd name="connsiteX0" fmla="*/ 0 w 2600325"/>
              <a:gd name="connsiteY0" fmla="*/ 306622 h 2827572"/>
              <a:gd name="connsiteX1" fmla="*/ 247650 w 2600325"/>
              <a:gd name="connsiteY1" fmla="*/ 6584 h 2827572"/>
              <a:gd name="connsiteX2" fmla="*/ 2600325 w 2600325"/>
              <a:gd name="connsiteY2" fmla="*/ 8172 h 2827572"/>
              <a:gd name="connsiteX3" fmla="*/ 2600325 w 2600325"/>
              <a:gd name="connsiteY3" fmla="*/ 2827572 h 2827572"/>
              <a:gd name="connsiteX4" fmla="*/ 1588 w 2600325"/>
              <a:gd name="connsiteY4" fmla="*/ 2827572 h 2827572"/>
              <a:gd name="connsiteX5" fmla="*/ 0 w 2600325"/>
              <a:gd name="connsiteY5" fmla="*/ 306622 h 2827572"/>
              <a:gd name="connsiteX0" fmla="*/ 0 w 2600325"/>
              <a:gd name="connsiteY0" fmla="*/ 306622 h 2827572"/>
              <a:gd name="connsiteX1" fmla="*/ 247650 w 2600325"/>
              <a:gd name="connsiteY1" fmla="*/ 6584 h 2827572"/>
              <a:gd name="connsiteX2" fmla="*/ 2600325 w 2600325"/>
              <a:gd name="connsiteY2" fmla="*/ 8172 h 2827572"/>
              <a:gd name="connsiteX3" fmla="*/ 2600325 w 2600325"/>
              <a:gd name="connsiteY3" fmla="*/ 2827572 h 2827572"/>
              <a:gd name="connsiteX4" fmla="*/ 1588 w 2600325"/>
              <a:gd name="connsiteY4" fmla="*/ 2827572 h 2827572"/>
              <a:gd name="connsiteX5" fmla="*/ 0 w 2600325"/>
              <a:gd name="connsiteY5" fmla="*/ 306622 h 2827572"/>
              <a:gd name="connsiteX0" fmla="*/ 0 w 2605087"/>
              <a:gd name="connsiteY0" fmla="*/ 296091 h 2831329"/>
              <a:gd name="connsiteX1" fmla="*/ 252412 w 2605087"/>
              <a:gd name="connsiteY1" fmla="*/ 10341 h 2831329"/>
              <a:gd name="connsiteX2" fmla="*/ 2605087 w 2605087"/>
              <a:gd name="connsiteY2" fmla="*/ 11929 h 2831329"/>
              <a:gd name="connsiteX3" fmla="*/ 2605087 w 2605087"/>
              <a:gd name="connsiteY3" fmla="*/ 2831329 h 2831329"/>
              <a:gd name="connsiteX4" fmla="*/ 6350 w 2605087"/>
              <a:gd name="connsiteY4" fmla="*/ 2831329 h 2831329"/>
              <a:gd name="connsiteX5" fmla="*/ 0 w 2605087"/>
              <a:gd name="connsiteY5" fmla="*/ 296091 h 2831329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820991 h 2820991"/>
              <a:gd name="connsiteX4" fmla="*/ 6350 w 2605087"/>
              <a:gd name="connsiteY4" fmla="*/ 2820991 h 2820991"/>
              <a:gd name="connsiteX5" fmla="*/ 0 w 2605087"/>
              <a:gd name="connsiteY5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820991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605087 w 2605087"/>
              <a:gd name="connsiteY4" fmla="*/ 2820991 h 2820991"/>
              <a:gd name="connsiteX5" fmla="*/ 2343150 w 2605087"/>
              <a:gd name="connsiteY5" fmla="*/ 2819404 h 2820991"/>
              <a:gd name="connsiteX6" fmla="*/ 6350 w 2605087"/>
              <a:gd name="connsiteY6" fmla="*/ 2820991 h 2820991"/>
              <a:gd name="connsiteX7" fmla="*/ 0 w 2605087"/>
              <a:gd name="connsiteY7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252412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0991"/>
              <a:gd name="connsiteX1" fmla="*/ 70675 w 2605087"/>
              <a:gd name="connsiteY1" fmla="*/ 3 h 2820991"/>
              <a:gd name="connsiteX2" fmla="*/ 2605087 w 2605087"/>
              <a:gd name="connsiteY2" fmla="*/ 1591 h 2820991"/>
              <a:gd name="connsiteX3" fmla="*/ 2605087 w 2605087"/>
              <a:gd name="connsiteY3" fmla="*/ 2590804 h 2820991"/>
              <a:gd name="connsiteX4" fmla="*/ 2343150 w 2605087"/>
              <a:gd name="connsiteY4" fmla="*/ 2819404 h 2820991"/>
              <a:gd name="connsiteX5" fmla="*/ 6350 w 2605087"/>
              <a:gd name="connsiteY5" fmla="*/ 2820991 h 2820991"/>
              <a:gd name="connsiteX6" fmla="*/ 0 w 2605087"/>
              <a:gd name="connsiteY6" fmla="*/ 285753 h 2820991"/>
              <a:gd name="connsiteX0" fmla="*/ 0 w 2605087"/>
              <a:gd name="connsiteY0" fmla="*/ 285753 h 2827950"/>
              <a:gd name="connsiteX1" fmla="*/ 70675 w 2605087"/>
              <a:gd name="connsiteY1" fmla="*/ 3 h 2827950"/>
              <a:gd name="connsiteX2" fmla="*/ 2605087 w 2605087"/>
              <a:gd name="connsiteY2" fmla="*/ 1591 h 2827950"/>
              <a:gd name="connsiteX3" fmla="*/ 2605087 w 2605087"/>
              <a:gd name="connsiteY3" fmla="*/ 2590804 h 2827950"/>
              <a:gd name="connsiteX4" fmla="*/ 2505612 w 2605087"/>
              <a:gd name="connsiteY4" fmla="*/ 2827950 h 2827950"/>
              <a:gd name="connsiteX5" fmla="*/ 6350 w 2605087"/>
              <a:gd name="connsiteY5" fmla="*/ 2820991 h 2827950"/>
              <a:gd name="connsiteX6" fmla="*/ 0 w 2605087"/>
              <a:gd name="connsiteY6" fmla="*/ 285753 h 2827950"/>
              <a:gd name="connsiteX0" fmla="*/ 0 w 2605087"/>
              <a:gd name="connsiteY0" fmla="*/ 285753 h 2827950"/>
              <a:gd name="connsiteX1" fmla="*/ 70675 w 2605087"/>
              <a:gd name="connsiteY1" fmla="*/ 3 h 2827950"/>
              <a:gd name="connsiteX2" fmla="*/ 2605087 w 2605087"/>
              <a:gd name="connsiteY2" fmla="*/ 1591 h 2827950"/>
              <a:gd name="connsiteX3" fmla="*/ 2605087 w 2605087"/>
              <a:gd name="connsiteY3" fmla="*/ 2590804 h 2827950"/>
              <a:gd name="connsiteX4" fmla="*/ 2505612 w 2605087"/>
              <a:gd name="connsiteY4" fmla="*/ 2827950 h 2827950"/>
              <a:gd name="connsiteX5" fmla="*/ 1005 w 2605087"/>
              <a:gd name="connsiteY5" fmla="*/ 2820991 h 2827950"/>
              <a:gd name="connsiteX6" fmla="*/ 0 w 2605087"/>
              <a:gd name="connsiteY6" fmla="*/ 285753 h 2827950"/>
              <a:gd name="connsiteX0" fmla="*/ 0 w 2605087"/>
              <a:gd name="connsiteY0" fmla="*/ 285753 h 2827950"/>
              <a:gd name="connsiteX1" fmla="*/ 70675 w 2605087"/>
              <a:gd name="connsiteY1" fmla="*/ 3 h 2827950"/>
              <a:gd name="connsiteX2" fmla="*/ 2605087 w 2605087"/>
              <a:gd name="connsiteY2" fmla="*/ 1591 h 2827950"/>
              <a:gd name="connsiteX3" fmla="*/ 2605087 w 2605087"/>
              <a:gd name="connsiteY3" fmla="*/ 2590804 h 2827950"/>
              <a:gd name="connsiteX4" fmla="*/ 2505612 w 2605087"/>
              <a:gd name="connsiteY4" fmla="*/ 2827950 h 2827950"/>
              <a:gd name="connsiteX5" fmla="*/ 1005 w 2605087"/>
              <a:gd name="connsiteY5" fmla="*/ 2820991 h 2827950"/>
              <a:gd name="connsiteX6" fmla="*/ 0 w 2605087"/>
              <a:gd name="connsiteY6" fmla="*/ 285753 h 2827950"/>
              <a:gd name="connsiteX0" fmla="*/ 266260 w 2871347"/>
              <a:gd name="connsiteY0" fmla="*/ 285753 h 2827950"/>
              <a:gd name="connsiteX1" fmla="*/ 336935 w 2871347"/>
              <a:gd name="connsiteY1" fmla="*/ 3 h 2827950"/>
              <a:gd name="connsiteX2" fmla="*/ 2871347 w 2871347"/>
              <a:gd name="connsiteY2" fmla="*/ 1591 h 2827950"/>
              <a:gd name="connsiteX3" fmla="*/ 2871347 w 2871347"/>
              <a:gd name="connsiteY3" fmla="*/ 2590804 h 2827950"/>
              <a:gd name="connsiteX4" fmla="*/ 2771872 w 2871347"/>
              <a:gd name="connsiteY4" fmla="*/ 2827950 h 2827950"/>
              <a:gd name="connsiteX5" fmla="*/ 267265 w 2871347"/>
              <a:gd name="connsiteY5" fmla="*/ 2820991 h 2827950"/>
              <a:gd name="connsiteX6" fmla="*/ 266260 w 2871347"/>
              <a:gd name="connsiteY6" fmla="*/ 285753 h 2827950"/>
              <a:gd name="connsiteX0" fmla="*/ 372905 w 2977992"/>
              <a:gd name="connsiteY0" fmla="*/ 285753 h 2827950"/>
              <a:gd name="connsiteX1" fmla="*/ 443580 w 2977992"/>
              <a:gd name="connsiteY1" fmla="*/ 3 h 2827950"/>
              <a:gd name="connsiteX2" fmla="*/ 2977992 w 2977992"/>
              <a:gd name="connsiteY2" fmla="*/ 1591 h 2827950"/>
              <a:gd name="connsiteX3" fmla="*/ 2977992 w 2977992"/>
              <a:gd name="connsiteY3" fmla="*/ 2590804 h 2827950"/>
              <a:gd name="connsiteX4" fmla="*/ 2878517 w 2977992"/>
              <a:gd name="connsiteY4" fmla="*/ 2827950 h 2827950"/>
              <a:gd name="connsiteX5" fmla="*/ 373910 w 2977992"/>
              <a:gd name="connsiteY5" fmla="*/ 2820991 h 2827950"/>
              <a:gd name="connsiteX6" fmla="*/ 372905 w 2977992"/>
              <a:gd name="connsiteY6" fmla="*/ 285753 h 2827950"/>
              <a:gd name="connsiteX0" fmla="*/ 5017 w 2610104"/>
              <a:gd name="connsiteY0" fmla="*/ 285753 h 2827950"/>
              <a:gd name="connsiteX1" fmla="*/ 75692 w 2610104"/>
              <a:gd name="connsiteY1" fmla="*/ 3 h 2827950"/>
              <a:gd name="connsiteX2" fmla="*/ 2610104 w 2610104"/>
              <a:gd name="connsiteY2" fmla="*/ 1591 h 2827950"/>
              <a:gd name="connsiteX3" fmla="*/ 2610104 w 2610104"/>
              <a:gd name="connsiteY3" fmla="*/ 2590804 h 2827950"/>
              <a:gd name="connsiteX4" fmla="*/ 2510629 w 2610104"/>
              <a:gd name="connsiteY4" fmla="*/ 2827950 h 2827950"/>
              <a:gd name="connsiteX5" fmla="*/ 6022 w 2610104"/>
              <a:gd name="connsiteY5" fmla="*/ 2820991 h 2827950"/>
              <a:gd name="connsiteX6" fmla="*/ 5017 w 2610104"/>
              <a:gd name="connsiteY6" fmla="*/ 285753 h 2827950"/>
              <a:gd name="connsiteX0" fmla="*/ 185853 w 2790940"/>
              <a:gd name="connsiteY0" fmla="*/ 285753 h 2827950"/>
              <a:gd name="connsiteX1" fmla="*/ 256528 w 2790940"/>
              <a:gd name="connsiteY1" fmla="*/ 3 h 2827950"/>
              <a:gd name="connsiteX2" fmla="*/ 2790940 w 2790940"/>
              <a:gd name="connsiteY2" fmla="*/ 1591 h 2827950"/>
              <a:gd name="connsiteX3" fmla="*/ 2790940 w 2790940"/>
              <a:gd name="connsiteY3" fmla="*/ 2590804 h 2827950"/>
              <a:gd name="connsiteX4" fmla="*/ 2691465 w 2790940"/>
              <a:gd name="connsiteY4" fmla="*/ 2827950 h 2827950"/>
              <a:gd name="connsiteX5" fmla="*/ 186858 w 2790940"/>
              <a:gd name="connsiteY5" fmla="*/ 2820991 h 2827950"/>
              <a:gd name="connsiteX6" fmla="*/ 185853 w 2790940"/>
              <a:gd name="connsiteY6" fmla="*/ 285753 h 2827950"/>
              <a:gd name="connsiteX0" fmla="*/ 185567 w 2790654"/>
              <a:gd name="connsiteY0" fmla="*/ 285753 h 2827950"/>
              <a:gd name="connsiteX1" fmla="*/ 256242 w 2790654"/>
              <a:gd name="connsiteY1" fmla="*/ 3 h 2827950"/>
              <a:gd name="connsiteX2" fmla="*/ 2790654 w 2790654"/>
              <a:gd name="connsiteY2" fmla="*/ 1591 h 2827950"/>
              <a:gd name="connsiteX3" fmla="*/ 2790654 w 2790654"/>
              <a:gd name="connsiteY3" fmla="*/ 2590804 h 2827950"/>
              <a:gd name="connsiteX4" fmla="*/ 2691179 w 2790654"/>
              <a:gd name="connsiteY4" fmla="*/ 2827950 h 2827950"/>
              <a:gd name="connsiteX5" fmla="*/ 186572 w 2790654"/>
              <a:gd name="connsiteY5" fmla="*/ 2820991 h 2827950"/>
              <a:gd name="connsiteX6" fmla="*/ 185567 w 2790654"/>
              <a:gd name="connsiteY6" fmla="*/ 285753 h 2827950"/>
              <a:gd name="connsiteX0" fmla="*/ 184746 w 2789833"/>
              <a:gd name="connsiteY0" fmla="*/ 285753 h 2827950"/>
              <a:gd name="connsiteX1" fmla="*/ 255421 w 2789833"/>
              <a:gd name="connsiteY1" fmla="*/ 3 h 2827950"/>
              <a:gd name="connsiteX2" fmla="*/ 2789833 w 2789833"/>
              <a:gd name="connsiteY2" fmla="*/ 1591 h 2827950"/>
              <a:gd name="connsiteX3" fmla="*/ 2789833 w 2789833"/>
              <a:gd name="connsiteY3" fmla="*/ 2590804 h 2827950"/>
              <a:gd name="connsiteX4" fmla="*/ 2690358 w 2789833"/>
              <a:gd name="connsiteY4" fmla="*/ 2827950 h 2827950"/>
              <a:gd name="connsiteX5" fmla="*/ 185751 w 2789833"/>
              <a:gd name="connsiteY5" fmla="*/ 2820991 h 2827950"/>
              <a:gd name="connsiteX6" fmla="*/ 184746 w 2789833"/>
              <a:gd name="connsiteY6" fmla="*/ 285753 h 2827950"/>
              <a:gd name="connsiteX0" fmla="*/ 0 w 2605087"/>
              <a:gd name="connsiteY0" fmla="*/ 285753 h 2827950"/>
              <a:gd name="connsiteX1" fmla="*/ 70675 w 2605087"/>
              <a:gd name="connsiteY1" fmla="*/ 3 h 2827950"/>
              <a:gd name="connsiteX2" fmla="*/ 2605087 w 2605087"/>
              <a:gd name="connsiteY2" fmla="*/ 1591 h 2827950"/>
              <a:gd name="connsiteX3" fmla="*/ 2605087 w 2605087"/>
              <a:gd name="connsiteY3" fmla="*/ 2590804 h 2827950"/>
              <a:gd name="connsiteX4" fmla="*/ 2505612 w 2605087"/>
              <a:gd name="connsiteY4" fmla="*/ 2827950 h 2827950"/>
              <a:gd name="connsiteX5" fmla="*/ 1005 w 2605087"/>
              <a:gd name="connsiteY5" fmla="*/ 2820991 h 2827950"/>
              <a:gd name="connsiteX6" fmla="*/ 0 w 2605087"/>
              <a:gd name="connsiteY6" fmla="*/ 285753 h 282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5087" h="2827950">
                <a:moveTo>
                  <a:pt x="0" y="285753"/>
                </a:moveTo>
                <a:cubicBezTo>
                  <a:pt x="3175" y="-49210"/>
                  <a:pt x="124651" y="6353"/>
                  <a:pt x="70675" y="3"/>
                </a:cubicBezTo>
                <a:lnTo>
                  <a:pt x="2605087" y="1591"/>
                </a:lnTo>
                <a:lnTo>
                  <a:pt x="2605087" y="2590804"/>
                </a:lnTo>
                <a:cubicBezTo>
                  <a:pt x="2603500" y="2819404"/>
                  <a:pt x="2559586" y="2827950"/>
                  <a:pt x="2505612" y="2827950"/>
                </a:cubicBezTo>
                <a:lnTo>
                  <a:pt x="1005" y="2820991"/>
                </a:lnTo>
                <a:cubicBezTo>
                  <a:pt x="502" y="1553372"/>
                  <a:pt x="502" y="1553372"/>
                  <a:pt x="0" y="2857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397929" y="958654"/>
            <a:ext cx="8153562" cy="292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tx1"/>
                </a:solidFill>
                <a:latin typeface="+mn-lt"/>
                <a:cs typeface="Century Gothic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Placeholder 3"/>
          <p:cNvSpPr>
            <a:spLocks noGrp="1"/>
          </p:cNvSpPr>
          <p:nvPr>
            <p:ph type="title"/>
          </p:nvPr>
        </p:nvSpPr>
        <p:spPr bwMode="auto">
          <a:xfrm>
            <a:off x="397929" y="418375"/>
            <a:ext cx="8163460" cy="4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566738" y="4509120"/>
            <a:ext cx="2628000" cy="13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itchFamily="34" charset="0"/>
              <a:buChar char="•"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idx="24"/>
          </p:nvPr>
        </p:nvSpPr>
        <p:spPr>
          <a:xfrm>
            <a:off x="3384160" y="4509120"/>
            <a:ext cx="2628000" cy="13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itchFamily="34" charset="0"/>
              <a:buChar char="•"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idx="25"/>
          </p:nvPr>
        </p:nvSpPr>
        <p:spPr>
          <a:xfrm>
            <a:off x="6182970" y="4509120"/>
            <a:ext cx="2628000" cy="13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itchFamily="34" charset="0"/>
              <a:buChar char="•"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1880" y="65973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2638-FD7E-5F48-A94C-F8CD9429033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1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7827" y="958654"/>
            <a:ext cx="8153562" cy="292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tx1"/>
                </a:solidFill>
                <a:latin typeface="+mn-lt"/>
                <a:cs typeface="Century Gothic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Placeholder 3"/>
          <p:cNvSpPr>
            <a:spLocks noGrp="1"/>
          </p:cNvSpPr>
          <p:nvPr>
            <p:ph type="title"/>
          </p:nvPr>
        </p:nvSpPr>
        <p:spPr bwMode="auto">
          <a:xfrm>
            <a:off x="397929" y="418375"/>
            <a:ext cx="8163460" cy="4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3491880" y="65973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02638-FD7E-5F48-A94C-F8CD9429033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courge of carpathia\Desktop\block1.png"/>
          <p:cNvPicPr>
            <a:picLocks noChangeAspect="1" noChangeArrowheads="1"/>
          </p:cNvPicPr>
          <p:nvPr/>
        </p:nvPicPr>
        <p:blipFill>
          <a:blip r:embed="rId2"/>
          <a:srcRect l="18440" t="70531" r="63948"/>
          <a:stretch>
            <a:fillRect/>
          </a:stretch>
        </p:blipFill>
        <p:spPr bwMode="auto">
          <a:xfrm>
            <a:off x="0" y="573088"/>
            <a:ext cx="43668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69" y="533400"/>
            <a:ext cx="8384039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solidFill>
                  <a:srgbClr val="AFBD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7443" y="1143000"/>
            <a:ext cx="8393213" cy="50292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4E84C4"/>
                </a:solidFill>
              </a:defRPr>
            </a:lvl1pPr>
            <a:lvl2pPr>
              <a:buFont typeface="Arial" pitchFamily="34" charset="0"/>
              <a:buChar char="•"/>
              <a:defRPr sz="1400" b="1">
                <a:solidFill>
                  <a:srgbClr val="4E84C4"/>
                </a:solidFill>
              </a:defRPr>
            </a:lvl2pPr>
            <a:lvl3pPr>
              <a:defRPr sz="1400">
                <a:solidFill>
                  <a:srgbClr val="4E84C4"/>
                </a:solidFill>
              </a:defRPr>
            </a:lvl3pPr>
            <a:lvl4pPr>
              <a:buFont typeface="Arial" pitchFamily="34" charset="0"/>
              <a:buChar char="•"/>
              <a:defRPr sz="1200">
                <a:solidFill>
                  <a:srgbClr val="4E84C4"/>
                </a:solidFill>
              </a:defRPr>
            </a:lvl4pPr>
            <a:lvl5pPr>
              <a:buFont typeface="Arial" pitchFamily="34" charset="0"/>
              <a:buChar char="•"/>
              <a:defRPr sz="1000">
                <a:solidFill>
                  <a:srgbClr val="4E84C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353456" y="6400799"/>
            <a:ext cx="457200" cy="231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526AE-C54E-40A0-B2AD-D22CB7B8F4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" pitchFamily="-106" charset="0"/>
                <a:cs typeface="Arial" pitchFamily="-106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" pitchFamily="-106" charset="0"/>
              <a:cs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91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28" y="436305"/>
            <a:ext cx="8159191" cy="48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GB" b="1" dirty="0">
                <a:solidFill>
                  <a:schemeClr val="tx2"/>
                </a:solidFill>
              </a:defRPr>
            </a:lvl1pPr>
          </a:lstStyle>
          <a:p>
            <a:pPr marL="0" lvl="0" eaLnBrk="1" latinLnBrk="0" hangingPunct="1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5859" y="1061989"/>
            <a:ext cx="5709864" cy="4248150"/>
          </a:xfrm>
          <a:prstGeom prst="rect">
            <a:avLst/>
          </a:prstGeom>
        </p:spPr>
        <p:txBody>
          <a:bodyPr/>
          <a:lstStyle>
            <a:lvl1pPr marL="268288" indent="-268288">
              <a:lnSpc>
                <a:spcPct val="150000"/>
              </a:lnSpc>
              <a:buClrTx/>
              <a:buAutoNum type="arabicPeriod"/>
              <a:defRPr b="1">
                <a:solidFill>
                  <a:schemeClr val="tx1"/>
                </a:solidFill>
              </a:defRPr>
            </a:lvl1pPr>
            <a:lvl2pPr marL="268288" indent="-268288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 sz="1800" b="0">
                <a:solidFill>
                  <a:schemeClr val="tx1"/>
                </a:solidFill>
              </a:defRPr>
            </a:lvl2pPr>
            <a:lvl3pPr>
              <a:buClrTx/>
              <a:defRPr b="1"/>
            </a:lvl3pPr>
            <a:lvl4pPr>
              <a:buClrTx/>
              <a:defRPr b="1"/>
            </a:lvl4pPr>
            <a:lvl5pPr>
              <a:buClrTx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1880" y="65973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2638-FD7E-5F48-A94C-F8CD9429033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76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3895EB-7166-4D27-9DD6-51D191700062}" type="datetime1">
              <a:rPr lang="en-US"/>
              <a:pPr>
                <a:defRPr/>
              </a:pPr>
              <a:t>9/18/2013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C9FD45-8003-4B24-9B47-98FBA7320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Image 4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940"/>
            <a:ext cx="9144000" cy="127406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09602" y="6648560"/>
            <a:ext cx="377246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© Copyright 2012 Tata Communications Ltd. All rights reserved.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752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6" r="-1"/>
          <a:stretch/>
        </p:blipFill>
        <p:spPr>
          <a:xfrm>
            <a:off x="0" y="3582252"/>
            <a:ext cx="4525156" cy="193060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04771" y="4172580"/>
            <a:ext cx="3519157" cy="55632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4200"/>
              </a:lnSpc>
              <a:defRPr sz="4100" b="1" spc="-15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1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452438" y="1476376"/>
            <a:ext cx="2670968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 sz="2400">
                <a:solidFill>
                  <a:srgbClr val="5081B5"/>
                </a:solidFill>
              </a:defRPr>
            </a:lvl1pPr>
          </a:lstStyle>
          <a:p>
            <a:pPr lvl="0"/>
            <a:r>
              <a:rPr lang="en-US" smtClean="0">
                <a:latin typeface="Arial" pitchFamily="34" charset="0"/>
                <a:cs typeface="Arial" pitchFamily="34" charset="0"/>
              </a:rPr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104381" y="3693594"/>
            <a:ext cx="4191002" cy="42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152380" y="3693594"/>
            <a:ext cx="4191002" cy="42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209800"/>
            <a:ext cx="2554357" cy="3875088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4E84C4"/>
                </a:solidFill>
              </a:defRPr>
            </a:lvl1pPr>
            <a:lvl2pPr>
              <a:buFont typeface="Arial" pitchFamily="34" charset="0"/>
              <a:buChar char="•"/>
              <a:defRPr sz="1200" b="1">
                <a:solidFill>
                  <a:srgbClr val="4E84C4"/>
                </a:solidFill>
              </a:defRPr>
            </a:lvl2pPr>
            <a:lvl3pPr>
              <a:defRPr sz="800">
                <a:solidFill>
                  <a:srgbClr val="4E84C4"/>
                </a:solidFill>
              </a:defRPr>
            </a:lvl3pPr>
            <a:lvl4pPr>
              <a:buFont typeface="Arial" pitchFamily="34" charset="0"/>
              <a:buChar char="•"/>
              <a:defRPr sz="800">
                <a:solidFill>
                  <a:srgbClr val="4E84C4"/>
                </a:solidFill>
              </a:defRPr>
            </a:lvl4pPr>
            <a:lvl5pPr>
              <a:buFont typeface="Arial" pitchFamily="34" charset="0"/>
              <a:buChar char="•"/>
              <a:defRPr sz="800">
                <a:solidFill>
                  <a:srgbClr val="4E84C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 bwMode="auto">
          <a:xfrm>
            <a:off x="3429000" y="1487488"/>
            <a:ext cx="2670968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 sz="2400">
                <a:solidFill>
                  <a:srgbClr val="5081B5"/>
                </a:solidFill>
              </a:defRPr>
            </a:lvl1pPr>
          </a:lstStyle>
          <a:p>
            <a:pPr lvl="0"/>
            <a:r>
              <a:rPr lang="en-US" smtClean="0">
                <a:latin typeface="Arial" pitchFamily="34" charset="0"/>
                <a:cs typeface="Arial" pitchFamily="34" charset="0"/>
              </a:rPr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33762" y="2220912"/>
            <a:ext cx="2554357" cy="3875088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4E84C4"/>
                </a:solidFill>
              </a:defRPr>
            </a:lvl1pPr>
            <a:lvl2pPr>
              <a:buFont typeface="Arial" pitchFamily="34" charset="0"/>
              <a:buChar char="•"/>
              <a:defRPr sz="1200" b="1">
                <a:solidFill>
                  <a:srgbClr val="4E84C4"/>
                </a:solidFill>
              </a:defRPr>
            </a:lvl2pPr>
            <a:lvl3pPr>
              <a:defRPr sz="800">
                <a:solidFill>
                  <a:srgbClr val="4E84C4"/>
                </a:solidFill>
              </a:defRPr>
            </a:lvl3pPr>
            <a:lvl4pPr>
              <a:buFont typeface="Arial" pitchFamily="34" charset="0"/>
              <a:buChar char="•"/>
              <a:defRPr sz="800">
                <a:solidFill>
                  <a:srgbClr val="4E84C4"/>
                </a:solidFill>
              </a:defRPr>
            </a:lvl4pPr>
            <a:lvl5pPr>
              <a:buFont typeface="Arial" pitchFamily="34" charset="0"/>
              <a:buChar char="•"/>
              <a:defRPr sz="800">
                <a:solidFill>
                  <a:srgbClr val="4E84C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6473032" y="1487488"/>
            <a:ext cx="2670968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 sz="2400">
                <a:solidFill>
                  <a:srgbClr val="5081B5"/>
                </a:solidFill>
              </a:defRPr>
            </a:lvl1pPr>
          </a:lstStyle>
          <a:p>
            <a:pPr lvl="0"/>
            <a:r>
              <a:rPr lang="en-US" smtClean="0">
                <a:latin typeface="Arial" pitchFamily="34" charset="0"/>
                <a:cs typeface="Arial" pitchFamily="34" charset="0"/>
              </a:rPr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77794" y="2220912"/>
            <a:ext cx="2554357" cy="3875088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4E84C4"/>
                </a:solidFill>
              </a:defRPr>
            </a:lvl1pPr>
            <a:lvl2pPr>
              <a:buFont typeface="Arial" pitchFamily="34" charset="0"/>
              <a:buChar char="•"/>
              <a:defRPr sz="1200" b="1">
                <a:solidFill>
                  <a:srgbClr val="4E84C4"/>
                </a:solidFill>
              </a:defRPr>
            </a:lvl2pPr>
            <a:lvl3pPr>
              <a:defRPr sz="800">
                <a:solidFill>
                  <a:srgbClr val="4E84C4"/>
                </a:solidFill>
              </a:defRPr>
            </a:lvl3pPr>
            <a:lvl4pPr>
              <a:buFont typeface="Arial" pitchFamily="34" charset="0"/>
              <a:buChar char="•"/>
              <a:defRPr sz="800">
                <a:solidFill>
                  <a:srgbClr val="4E84C4"/>
                </a:solidFill>
              </a:defRPr>
            </a:lvl4pPr>
            <a:lvl5pPr>
              <a:buFont typeface="Arial" pitchFamily="34" charset="0"/>
              <a:buChar char="•"/>
              <a:defRPr sz="800">
                <a:solidFill>
                  <a:srgbClr val="4E84C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7" name="Picture 2" descr="C:\Documents and Settings\scourge of carpathia\Desktop\block1.png"/>
          <p:cNvPicPr>
            <a:picLocks noChangeAspect="1" noChangeArrowheads="1"/>
          </p:cNvPicPr>
          <p:nvPr/>
        </p:nvPicPr>
        <p:blipFill>
          <a:blip r:embed="rId2"/>
          <a:srcRect l="18440" t="70531" r="63948"/>
          <a:stretch>
            <a:fillRect/>
          </a:stretch>
        </p:blipFill>
        <p:spPr bwMode="auto">
          <a:xfrm>
            <a:off x="0" y="573088"/>
            <a:ext cx="43668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8269" y="533400"/>
            <a:ext cx="8384039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solidFill>
                  <a:srgbClr val="AFBD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8353456" y="6400799"/>
            <a:ext cx="457200" cy="231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526AE-C54E-40A0-B2AD-D22CB7B8F4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" pitchFamily="-106" charset="0"/>
                <a:cs typeface="Arial" pitchFamily="-106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" pitchFamily="-106" charset="0"/>
              <a:cs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9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pacer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scourge of carpathia\Desktop\block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4451" y="1836739"/>
            <a:ext cx="2831123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7909" y="2565400"/>
            <a:ext cx="5380892" cy="18034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400">
                <a:solidFill>
                  <a:srgbClr val="4E84C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BA130-F55B-DD4D-B363-CF5256AD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2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pacer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scourge of carpathia\Desktop\block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5915" y="1836738"/>
            <a:ext cx="283112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7909" y="2565400"/>
            <a:ext cx="5380892" cy="18034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400">
                <a:solidFill>
                  <a:srgbClr val="AEC92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BA130-F55B-DD4D-B363-CF5256AD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scourge of carpathia\Desktop\block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447" y="1828801"/>
            <a:ext cx="3156438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191000" y="1909763"/>
            <a:ext cx="385396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3500" b="1" dirty="0">
                <a:solidFill>
                  <a:srgbClr val="4E84C4"/>
                </a:solidFill>
                <a:ea typeface="Arial" pitchFamily="-106" charset="0"/>
                <a:cs typeface="Arial" pitchFamily="-106" charset="0"/>
              </a:rPr>
              <a:t>Thank You</a:t>
            </a: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 rot="5400000">
            <a:off x="-803213" y="5108869"/>
            <a:ext cx="177641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00">
                <a:solidFill>
                  <a:srgbClr val="BFBFBF"/>
                </a:solidFill>
              </a:rPr>
              <a:t>© 2010 Tata Communications Ltd., All Rights Reserved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251081" y="4373563"/>
            <a:ext cx="3761642" cy="374650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4E84C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4254013" y="5192713"/>
            <a:ext cx="3758711" cy="5207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4E84C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251081" y="4748214"/>
            <a:ext cx="3761642" cy="403225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29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BA130-F55B-DD4D-B363-CF5256AD6A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57400" y="2209800"/>
            <a:ext cx="2133599" cy="11430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AFBD22"/>
                </a:solidFill>
              </a:defRPr>
            </a:lvl1pPr>
            <a:lvl2pPr>
              <a:buFont typeface="Arial" pitchFamily="34" charset="0"/>
              <a:buChar char="•"/>
              <a:defRPr sz="1400" b="1">
                <a:solidFill>
                  <a:srgbClr val="AFBD22"/>
                </a:solidFill>
              </a:defRPr>
            </a:lvl2pPr>
            <a:lvl3pPr>
              <a:defRPr sz="1400">
                <a:solidFill>
                  <a:srgbClr val="AFBD22"/>
                </a:solidFill>
              </a:defRPr>
            </a:lvl3pPr>
            <a:lvl4pPr>
              <a:buFont typeface="Arial" pitchFamily="34" charset="0"/>
              <a:buChar char="•"/>
              <a:defRPr sz="1200">
                <a:solidFill>
                  <a:srgbClr val="AFBD22"/>
                </a:solidFill>
              </a:defRPr>
            </a:lvl4pPr>
            <a:lvl5pPr>
              <a:buFont typeface="Arial" pitchFamily="34" charset="0"/>
              <a:buChar char="•"/>
              <a:defRPr sz="1000">
                <a:solidFill>
                  <a:srgbClr val="AFBD2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48399" y="2209800"/>
            <a:ext cx="2438400" cy="11430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AFBD22"/>
                </a:solidFill>
              </a:defRPr>
            </a:lvl1pPr>
            <a:lvl2pPr>
              <a:buFont typeface="Arial" pitchFamily="34" charset="0"/>
              <a:buChar char="•"/>
              <a:defRPr sz="1400" b="1">
                <a:solidFill>
                  <a:srgbClr val="AFBD22"/>
                </a:solidFill>
              </a:defRPr>
            </a:lvl2pPr>
            <a:lvl3pPr>
              <a:defRPr sz="1400">
                <a:solidFill>
                  <a:srgbClr val="AFBD22"/>
                </a:solidFill>
              </a:defRPr>
            </a:lvl3pPr>
            <a:lvl4pPr>
              <a:buFont typeface="Arial" pitchFamily="34" charset="0"/>
              <a:buChar char="•"/>
              <a:defRPr sz="1200">
                <a:solidFill>
                  <a:srgbClr val="AFBD22"/>
                </a:solidFill>
              </a:defRPr>
            </a:lvl4pPr>
            <a:lvl5pPr>
              <a:buFont typeface="Arial" pitchFamily="34" charset="0"/>
              <a:buChar char="•"/>
              <a:defRPr sz="1000">
                <a:solidFill>
                  <a:srgbClr val="AFBD2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5799" y="1905000"/>
            <a:ext cx="1752600" cy="1447800"/>
          </a:xfrm>
          <a:prstGeom prst="rect">
            <a:avLst/>
          </a:prstGeom>
        </p:spPr>
        <p:txBody>
          <a:bodyPr/>
          <a:lstStyle>
            <a:lvl1pPr>
              <a:buNone/>
              <a:defRPr sz="9200" b="1">
                <a:solidFill>
                  <a:srgbClr val="5081B5"/>
                </a:solidFill>
                <a:effectLst>
                  <a:reflection stA="50000" endPos="75000" dist="12700" dir="5400000" sy="-100000" algn="bl" rotWithShape="0"/>
                </a:effectLst>
              </a:defRPr>
            </a:lvl1pPr>
            <a:lvl2pPr>
              <a:buFont typeface="Arial" pitchFamily="34" charset="0"/>
              <a:buChar char="•"/>
              <a:defRPr sz="9200" b="1">
                <a:solidFill>
                  <a:srgbClr val="5081B5"/>
                </a:solidFill>
                <a:effectLst>
                  <a:reflection stA="50000" endPos="75000" dist="12700" dir="5400000" sy="-100000" algn="bl" rotWithShape="0"/>
                </a:effectLst>
              </a:defRPr>
            </a:lvl2pPr>
            <a:lvl3pPr>
              <a:defRPr sz="9200" b="1">
                <a:solidFill>
                  <a:srgbClr val="5081B5"/>
                </a:solidFill>
                <a:effectLst>
                  <a:reflection stA="50000" endPos="75000" dist="12700" dir="5400000" sy="-100000" algn="bl" rotWithShape="0"/>
                </a:effectLst>
              </a:defRPr>
            </a:lvl3pPr>
            <a:lvl4pPr>
              <a:buFont typeface="Arial" pitchFamily="34" charset="0"/>
              <a:buChar char="•"/>
              <a:defRPr sz="9200" b="1">
                <a:solidFill>
                  <a:srgbClr val="5081B5"/>
                </a:solidFill>
                <a:effectLst>
                  <a:reflection stA="50000" endPos="75000" dist="12700" dir="5400000" sy="-100000" algn="bl" rotWithShape="0"/>
                </a:effectLst>
              </a:defRPr>
            </a:lvl4pPr>
            <a:lvl5pPr>
              <a:buFont typeface="Arial" pitchFamily="34" charset="0"/>
              <a:buChar char="•"/>
              <a:defRPr sz="9200" b="1">
                <a:solidFill>
                  <a:srgbClr val="5081B5"/>
                </a:solidFill>
                <a:effectLst>
                  <a:reflection stA="50000" endPos="75000" dist="12700" dir="5400000" sy="-100000" algn="bl" rotWithShape="0"/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7" name="Picture 2" descr="C:\Documents and Settings\scourge of carpathia\Desktop\block1.png"/>
          <p:cNvPicPr>
            <a:picLocks noChangeAspect="1" noChangeArrowheads="1"/>
          </p:cNvPicPr>
          <p:nvPr/>
        </p:nvPicPr>
        <p:blipFill>
          <a:blip r:embed="rId2"/>
          <a:srcRect l="18440" t="70531" r="63948"/>
          <a:stretch>
            <a:fillRect/>
          </a:stretch>
        </p:blipFill>
        <p:spPr bwMode="auto">
          <a:xfrm>
            <a:off x="0" y="573088"/>
            <a:ext cx="43668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8269" y="533400"/>
            <a:ext cx="8384039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solidFill>
                  <a:srgbClr val="AFBD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4800" y="1905000"/>
            <a:ext cx="1752600" cy="1447800"/>
          </a:xfrm>
          <a:prstGeom prst="rect">
            <a:avLst/>
          </a:prstGeom>
        </p:spPr>
        <p:txBody>
          <a:bodyPr/>
          <a:lstStyle>
            <a:lvl1pPr>
              <a:buNone/>
              <a:defRPr sz="9200" b="1">
                <a:solidFill>
                  <a:srgbClr val="5081B5"/>
                </a:solidFill>
                <a:effectLst>
                  <a:reflection stA="50000" endPos="75000" dist="12700" dir="5400000" sy="-100000" algn="bl" rotWithShape="0"/>
                </a:effectLst>
              </a:defRPr>
            </a:lvl1pPr>
            <a:lvl2pPr>
              <a:buFont typeface="Arial" pitchFamily="34" charset="0"/>
              <a:buChar char="•"/>
              <a:defRPr sz="9200" b="1">
                <a:solidFill>
                  <a:srgbClr val="5081B5"/>
                </a:solidFill>
                <a:effectLst>
                  <a:reflection stA="50000" endPos="75000" dist="12700" dir="5400000" sy="-100000" algn="bl" rotWithShape="0"/>
                </a:effectLst>
              </a:defRPr>
            </a:lvl2pPr>
            <a:lvl3pPr>
              <a:defRPr sz="9200" b="1">
                <a:solidFill>
                  <a:srgbClr val="5081B5"/>
                </a:solidFill>
                <a:effectLst>
                  <a:reflection stA="50000" endPos="75000" dist="12700" dir="5400000" sy="-100000" algn="bl" rotWithShape="0"/>
                </a:effectLst>
              </a:defRPr>
            </a:lvl3pPr>
            <a:lvl4pPr>
              <a:buFont typeface="Arial" pitchFamily="34" charset="0"/>
              <a:buChar char="•"/>
              <a:defRPr sz="9200" b="1">
                <a:solidFill>
                  <a:srgbClr val="5081B5"/>
                </a:solidFill>
                <a:effectLst>
                  <a:reflection stA="50000" endPos="75000" dist="12700" dir="5400000" sy="-100000" algn="bl" rotWithShape="0"/>
                </a:effectLst>
              </a:defRPr>
            </a:lvl4pPr>
            <a:lvl5pPr>
              <a:buFont typeface="Arial" pitchFamily="34" charset="0"/>
              <a:buChar char="•"/>
              <a:defRPr sz="9200" b="1">
                <a:solidFill>
                  <a:srgbClr val="5081B5"/>
                </a:solidFill>
                <a:effectLst>
                  <a:reflection stA="50000" endPos="75000" dist="12700" dir="5400000" sy="-100000" algn="bl" rotWithShape="0"/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4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3826A-5EA6-463A-8737-1B27310E42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EB41F-C901-469D-AB1C-2BDB36F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704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0602" y="618049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b="1" dirty="0" smtClean="0">
                <a:solidFill>
                  <a:srgbClr val="4E84C4"/>
                </a:solidFill>
              </a:rPr>
              <a:t>www.tatacommunications.com |	@tata_comm</a:t>
            </a:r>
          </a:p>
          <a:p>
            <a:r>
              <a:rPr lang="en-GB" sz="800" b="1" dirty="0" smtClean="0">
                <a:solidFill>
                  <a:srgbClr val="4E84C4"/>
                </a:solidFill>
              </a:rPr>
              <a:t>http://tatacommunications-newworld.com | www.youtube.com/user/tatacomms</a:t>
            </a:r>
            <a:endParaRPr lang="en-GB" sz="300" b="1" dirty="0" smtClean="0">
              <a:solidFill>
                <a:srgbClr val="4E84C4"/>
              </a:solidFill>
              <a:ea typeface="ＭＳ Ｐゴシック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76" y="6241820"/>
            <a:ext cx="132715" cy="107950"/>
          </a:xfrm>
          <a:prstGeom prst="rect">
            <a:avLst/>
          </a:prstGeom>
        </p:spPr>
      </p:pic>
      <p:sp>
        <p:nvSpPr>
          <p:cNvPr id="2053" name="Title Placeholder 3"/>
          <p:cNvSpPr>
            <a:spLocks noGrp="1"/>
          </p:cNvSpPr>
          <p:nvPr>
            <p:ph type="title"/>
          </p:nvPr>
        </p:nvSpPr>
        <p:spPr bwMode="auto">
          <a:xfrm>
            <a:off x="397928" y="418375"/>
            <a:ext cx="8163459" cy="4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41"/>
          <a:stretch/>
        </p:blipFill>
        <p:spPr>
          <a:xfrm>
            <a:off x="6047077" y="0"/>
            <a:ext cx="3024000" cy="119182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929" y="1439333"/>
            <a:ext cx="8154910" cy="444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00592" y="6479631"/>
            <a:ext cx="5290079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en-GB" sz="600" dirty="0" smtClean="0">
                <a:solidFill>
                  <a:prstClr val="white">
                    <a:lumMod val="75000"/>
                  </a:prstClr>
                </a:solidFill>
                <a:ea typeface="ＭＳ Ｐゴシック" charset="0"/>
              </a:rPr>
              <a:t>© 2013 Tata Communications Ltd. All rights reserved. TATA COMMUNICATIONS and</a:t>
            </a:r>
          </a:p>
          <a:p>
            <a:pPr>
              <a:lnSpc>
                <a:spcPts val="800"/>
              </a:lnSpc>
            </a:pPr>
            <a:r>
              <a:rPr lang="en-GB" sz="600" dirty="0" smtClean="0">
                <a:solidFill>
                  <a:prstClr val="white">
                    <a:lumMod val="75000"/>
                  </a:prstClr>
                </a:solidFill>
                <a:ea typeface="ＭＳ Ｐゴシック" charset="0"/>
              </a:rPr>
              <a:t>TATA are trademarks of Tata Sons Limited in certain countries.</a:t>
            </a:r>
            <a:endParaRPr lang="en-GB" sz="700" dirty="0" smtClean="0">
              <a:solidFill>
                <a:prstClr val="white">
                  <a:lumMod val="75000"/>
                </a:prstClr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27" r="57538" b="35954"/>
          <a:stretch/>
        </p:blipFill>
        <p:spPr>
          <a:xfrm>
            <a:off x="0" y="5877538"/>
            <a:ext cx="905256" cy="989606"/>
          </a:xfrm>
          <a:prstGeom prst="rect">
            <a:avLst/>
          </a:prstGeom>
        </p:spPr>
      </p:pic>
      <p:pic>
        <p:nvPicPr>
          <p:cNvPr id="14" name="Picture 13" descr="tata_communications_logo_RGB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334" y="6377478"/>
            <a:ext cx="2700000" cy="2397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1880" y="6597352"/>
            <a:ext cx="190770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2638-FD7E-5F48-A94C-F8CD9429033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8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4E84C4"/>
          </a:solidFill>
          <a:latin typeface="+mj-lt"/>
          <a:ea typeface="ＭＳ Ｐゴシック" charset="0"/>
          <a:cs typeface="Century Gothic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Arial" charset="0"/>
          <a:ea typeface="ＭＳ Ｐゴシック" charset="0"/>
        </a:defRPr>
      </a:lvl9pPr>
    </p:titleStyle>
    <p:bodyStyle>
      <a:lvl1pPr marL="0" marR="0" indent="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4E84C4"/>
        </a:buClr>
        <a:buSzTx/>
        <a:buFontTx/>
        <a:buNone/>
        <a:tabLst/>
        <a:defRPr lang="en-US" sz="1600" b="1" kern="1200" baseline="0" noProof="0" dirty="0" smtClean="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265113" marR="0" indent="-265113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4E84C4"/>
        </a:buClr>
        <a:buSzTx/>
        <a:buFont typeface="Arial" pitchFamily="34" charset="0"/>
        <a:buChar char="•"/>
        <a:tabLst/>
        <a:defRPr lang="en-US" sz="1600" b="0" kern="1200" baseline="0" noProof="0" dirty="0" smtClean="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39750" marR="0" indent="-274638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4E84C4"/>
        </a:buClr>
        <a:buSzTx/>
        <a:buFont typeface="Arial" pitchFamily="34" charset="0"/>
        <a:buChar char="•"/>
        <a:tabLst/>
        <a:defRPr lang="en-US" sz="1600" b="0" kern="1200" baseline="0" noProof="0" dirty="0" smtClean="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804863" marR="0" indent="-265113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4E84C4"/>
        </a:buClr>
        <a:buSzTx/>
        <a:buFont typeface="Arial" pitchFamily="34" charset="0"/>
        <a:buChar char="•"/>
        <a:tabLst/>
        <a:defRPr lang="en-US" sz="1600" b="0" kern="1200" baseline="0" noProof="0" dirty="0" smtClean="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079500" marR="0" indent="-274638" algn="l" defTabSz="43021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4E84C4"/>
        </a:buClr>
        <a:buSzTx/>
        <a:buFont typeface="Arial" pitchFamily="34" charset="0"/>
        <a:buChar char="•"/>
        <a:tabLst/>
        <a:defRPr lang="en-GB" sz="1600" b="0" kern="1200" baseline="0" noProof="0" dirty="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67200" y="2424320"/>
            <a:ext cx="4953000" cy="2438401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2"/>
                </a:solidFill>
              </a:rPr>
              <a:t>Lessons Learned and best practices </a:t>
            </a:r>
            <a:r>
              <a:rPr lang="en-IN" dirty="0" smtClean="0">
                <a:solidFill>
                  <a:schemeClr val="tx2"/>
                </a:solidFill>
              </a:rPr>
              <a:t>– Engineering a </a:t>
            </a:r>
            <a:r>
              <a:rPr lang="en-IN" dirty="0">
                <a:solidFill>
                  <a:schemeClr val="tx2"/>
                </a:solidFill>
              </a:rPr>
              <a:t>global dual stack and </a:t>
            </a:r>
            <a:r>
              <a:rPr lang="en-IN" dirty="0" err="1">
                <a:solidFill>
                  <a:schemeClr val="tx2"/>
                </a:solidFill>
              </a:rPr>
              <a:t>DDoS</a:t>
            </a:r>
            <a:r>
              <a:rPr lang="en-IN" dirty="0">
                <a:solidFill>
                  <a:schemeClr val="tx2"/>
                </a:solidFill>
              </a:rPr>
              <a:t> Mitigation infrastructure </a:t>
            </a:r>
            <a:endParaRPr lang="en-US" dirty="0">
              <a:solidFill>
                <a:schemeClr val="tx2"/>
              </a:solidFill>
            </a:endParaRPr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23692" y="4419600"/>
            <a:ext cx="3587262" cy="1771650"/>
          </a:xfrm>
        </p:spPr>
        <p:txBody>
          <a:bodyPr>
            <a:normAutofit/>
          </a:bodyPr>
          <a:lstStyle/>
          <a:p>
            <a:r>
              <a:rPr lang="en-US" b="1" dirty="0" smtClean="0"/>
              <a:t>Raju Raghavan . S</a:t>
            </a:r>
          </a:p>
          <a:p>
            <a:r>
              <a:rPr lang="en-US" b="1" dirty="0" smtClean="0"/>
              <a:t>TATA COMMUNICATIONS </a:t>
            </a:r>
          </a:p>
          <a:p>
            <a:endParaRPr lang="en-US" b="1" dirty="0"/>
          </a:p>
          <a:p>
            <a:r>
              <a:rPr lang="en-US" b="1" dirty="0" smtClean="0"/>
              <a:t>MENOG – 13 </a:t>
            </a:r>
          </a:p>
          <a:p>
            <a:r>
              <a:rPr lang="en-US" b="1" dirty="0" smtClean="0"/>
              <a:t>22 Sep 2013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633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RgvnC81wM1nhQpi7Ir340YMr0iWKzJPOWMFVRYeymw2oOhoYFWc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4"/>
          <a:stretch/>
        </p:blipFill>
        <p:spPr bwMode="auto">
          <a:xfrm>
            <a:off x="0" y="1219200"/>
            <a:ext cx="9104093" cy="4842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" name="Oval 276"/>
          <p:cNvSpPr/>
          <p:nvPr/>
        </p:nvSpPr>
        <p:spPr>
          <a:xfrm>
            <a:off x="1219200" y="201168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Zombies  </a:t>
            </a:r>
            <a:endParaRPr lang="en-US" dirty="0"/>
          </a:p>
        </p:txBody>
      </p:sp>
      <p:sp>
        <p:nvSpPr>
          <p:cNvPr id="279" name="Oval 278"/>
          <p:cNvSpPr/>
          <p:nvPr/>
        </p:nvSpPr>
        <p:spPr>
          <a:xfrm>
            <a:off x="2514600" y="4180229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Zombies  </a:t>
            </a:r>
            <a:endParaRPr lang="en-US" dirty="0"/>
          </a:p>
        </p:txBody>
      </p:sp>
      <p:sp>
        <p:nvSpPr>
          <p:cNvPr id="281" name="Oval 280"/>
          <p:cNvSpPr/>
          <p:nvPr/>
        </p:nvSpPr>
        <p:spPr>
          <a:xfrm>
            <a:off x="4641142" y="41910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Zombies  </a:t>
            </a:r>
            <a:endParaRPr lang="en-US" dirty="0"/>
          </a:p>
        </p:txBody>
      </p:sp>
      <p:sp>
        <p:nvSpPr>
          <p:cNvPr id="283" name="Oval 282"/>
          <p:cNvSpPr/>
          <p:nvPr/>
        </p:nvSpPr>
        <p:spPr>
          <a:xfrm>
            <a:off x="6818728" y="19050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Zombies  </a:t>
            </a:r>
            <a:endParaRPr lang="en-US" dirty="0"/>
          </a:p>
        </p:txBody>
      </p:sp>
      <p:sp>
        <p:nvSpPr>
          <p:cNvPr id="278" name="Oval 277"/>
          <p:cNvSpPr/>
          <p:nvPr/>
        </p:nvSpPr>
        <p:spPr>
          <a:xfrm>
            <a:off x="5638800" y="3346938"/>
            <a:ext cx="11430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280" name="Oval 279"/>
          <p:cNvSpPr/>
          <p:nvPr/>
        </p:nvSpPr>
        <p:spPr>
          <a:xfrm>
            <a:off x="5105400" y="1567375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Zombies  </a:t>
            </a:r>
            <a:endParaRPr lang="en-US" dirty="0"/>
          </a:p>
        </p:txBody>
      </p:sp>
      <p:sp>
        <p:nvSpPr>
          <p:cNvPr id="4109" name="TextBox 4108"/>
          <p:cNvSpPr txBox="1"/>
          <p:nvPr/>
        </p:nvSpPr>
        <p:spPr>
          <a:xfrm>
            <a:off x="3269037" y="3797105"/>
            <a:ext cx="13867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Clean Traffic 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483368" y="2798298"/>
            <a:ext cx="762687" cy="675250"/>
          </a:xfrm>
          <a:custGeom>
            <a:avLst/>
            <a:gdLst>
              <a:gd name="connsiteX0" fmla="*/ 762687 w 762687"/>
              <a:gd name="connsiteY0" fmla="*/ 0 h 675250"/>
              <a:gd name="connsiteX1" fmla="*/ 17100 w 762687"/>
              <a:gd name="connsiteY1" fmla="*/ 436099 h 675250"/>
              <a:gd name="connsiteX2" fmla="*/ 312521 w 762687"/>
              <a:gd name="connsiteY2" fmla="*/ 675250 h 67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687" h="675250">
                <a:moveTo>
                  <a:pt x="762687" y="0"/>
                </a:moveTo>
                <a:cubicBezTo>
                  <a:pt x="427407" y="161778"/>
                  <a:pt x="92128" y="323557"/>
                  <a:pt x="17100" y="436099"/>
                </a:cubicBezTo>
                <a:cubicBezTo>
                  <a:pt x="-57928" y="548641"/>
                  <a:pt x="127296" y="611945"/>
                  <a:pt x="312521" y="675250"/>
                </a:cubicBez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924136" y="2981178"/>
            <a:ext cx="731076" cy="520505"/>
          </a:xfrm>
          <a:custGeom>
            <a:avLst/>
            <a:gdLst>
              <a:gd name="connsiteX0" fmla="*/ 27692 w 731076"/>
              <a:gd name="connsiteY0" fmla="*/ 0 h 520505"/>
              <a:gd name="connsiteX1" fmla="*/ 83962 w 731076"/>
              <a:gd name="connsiteY1" fmla="*/ 295422 h 520505"/>
              <a:gd name="connsiteX2" fmla="*/ 731076 w 731076"/>
              <a:gd name="connsiteY2" fmla="*/ 520505 h 52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076" h="520505">
                <a:moveTo>
                  <a:pt x="27692" y="0"/>
                </a:moveTo>
                <a:cubicBezTo>
                  <a:pt x="-2789" y="104335"/>
                  <a:pt x="-33269" y="208671"/>
                  <a:pt x="83962" y="295422"/>
                </a:cubicBezTo>
                <a:cubicBezTo>
                  <a:pt x="201193" y="382173"/>
                  <a:pt x="466134" y="451339"/>
                  <a:pt x="731076" y="520505"/>
                </a:cubicBez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238499" y="2717407"/>
            <a:ext cx="2304171" cy="829799"/>
          </a:xfrm>
          <a:custGeom>
            <a:avLst/>
            <a:gdLst>
              <a:gd name="connsiteX0" fmla="*/ 0 w 2771336"/>
              <a:gd name="connsiteY0" fmla="*/ 0 h 875518"/>
              <a:gd name="connsiteX1" fmla="*/ 2264899 w 2771336"/>
              <a:gd name="connsiteY1" fmla="*/ 773723 h 875518"/>
              <a:gd name="connsiteX2" fmla="*/ 2771336 w 2771336"/>
              <a:gd name="connsiteY2" fmla="*/ 844062 h 87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1336" h="875518">
                <a:moveTo>
                  <a:pt x="0" y="0"/>
                </a:moveTo>
                <a:lnTo>
                  <a:pt x="2264899" y="773723"/>
                </a:lnTo>
                <a:cubicBezTo>
                  <a:pt x="2726788" y="914400"/>
                  <a:pt x="2749062" y="879231"/>
                  <a:pt x="2771336" y="844062"/>
                </a:cubicBez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137945" y="3797105"/>
            <a:ext cx="700147" cy="422030"/>
          </a:xfrm>
          <a:custGeom>
            <a:avLst/>
            <a:gdLst>
              <a:gd name="connsiteX0" fmla="*/ 53033 w 700147"/>
              <a:gd name="connsiteY0" fmla="*/ 422030 h 422030"/>
              <a:gd name="connsiteX1" fmla="*/ 38966 w 700147"/>
              <a:gd name="connsiteY1" fmla="*/ 253218 h 422030"/>
              <a:gd name="connsiteX2" fmla="*/ 489132 w 700147"/>
              <a:gd name="connsiteY2" fmla="*/ 211015 h 422030"/>
              <a:gd name="connsiteX3" fmla="*/ 700147 w 700147"/>
              <a:gd name="connsiteY3" fmla="*/ 0 h 42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147" h="422030">
                <a:moveTo>
                  <a:pt x="53033" y="422030"/>
                </a:moveTo>
                <a:cubicBezTo>
                  <a:pt x="9658" y="355208"/>
                  <a:pt x="-33717" y="288387"/>
                  <a:pt x="38966" y="253218"/>
                </a:cubicBezTo>
                <a:cubicBezTo>
                  <a:pt x="111649" y="218049"/>
                  <a:pt x="378935" y="253218"/>
                  <a:pt x="489132" y="211015"/>
                </a:cubicBezTo>
                <a:cubicBezTo>
                  <a:pt x="599329" y="168812"/>
                  <a:pt x="649738" y="84406"/>
                  <a:pt x="700147" y="0"/>
                </a:cubicBez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52357" y="3033749"/>
            <a:ext cx="3474720" cy="697897"/>
          </a:xfrm>
          <a:custGeom>
            <a:avLst/>
            <a:gdLst>
              <a:gd name="connsiteX0" fmla="*/ 0 w 3474720"/>
              <a:gd name="connsiteY0" fmla="*/ 411663 h 697897"/>
              <a:gd name="connsiteX1" fmla="*/ 492369 w 3474720"/>
              <a:gd name="connsiteY1" fmla="*/ 3700 h 697897"/>
              <a:gd name="connsiteX2" fmla="*/ 2658794 w 3474720"/>
              <a:gd name="connsiteY2" fmla="*/ 622679 h 697897"/>
              <a:gd name="connsiteX3" fmla="*/ 3474720 w 3474720"/>
              <a:gd name="connsiteY3" fmla="*/ 664882 h 69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697897">
                <a:moveTo>
                  <a:pt x="0" y="411663"/>
                </a:moveTo>
                <a:cubicBezTo>
                  <a:pt x="24618" y="190097"/>
                  <a:pt x="49237" y="-31469"/>
                  <a:pt x="492369" y="3700"/>
                </a:cubicBezTo>
                <a:cubicBezTo>
                  <a:pt x="935501" y="38869"/>
                  <a:pt x="2161736" y="512482"/>
                  <a:pt x="2658794" y="622679"/>
                </a:cubicBezTo>
                <a:cubicBezTo>
                  <a:pt x="3155852" y="732876"/>
                  <a:pt x="3315286" y="698879"/>
                  <a:pt x="3474720" y="664882"/>
                </a:cubicBez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77440" y="3642360"/>
            <a:ext cx="478302" cy="576775"/>
          </a:xfrm>
          <a:custGeom>
            <a:avLst/>
            <a:gdLst>
              <a:gd name="connsiteX0" fmla="*/ 478302 w 478302"/>
              <a:gd name="connsiteY0" fmla="*/ 576775 h 576775"/>
              <a:gd name="connsiteX1" fmla="*/ 0 w 478302"/>
              <a:gd name="connsiteY1" fmla="*/ 0 h 5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302" h="576775">
                <a:moveTo>
                  <a:pt x="478302" y="576775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277" idx="6"/>
          </p:cNvCxnSpPr>
          <p:nvPr/>
        </p:nvCxnSpPr>
        <p:spPr>
          <a:xfrm>
            <a:off x="2667000" y="2468880"/>
            <a:ext cx="457200" cy="32824"/>
          </a:xfrm>
          <a:prstGeom prst="line">
            <a:avLst/>
          </a:prstGeom>
          <a:noFill/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Freeform 14"/>
          <p:cNvSpPr/>
          <p:nvPr/>
        </p:nvSpPr>
        <p:spPr>
          <a:xfrm>
            <a:off x="4751025" y="2080846"/>
            <a:ext cx="355547" cy="379828"/>
          </a:xfrm>
          <a:custGeom>
            <a:avLst/>
            <a:gdLst>
              <a:gd name="connsiteX0" fmla="*/ 355547 w 355547"/>
              <a:gd name="connsiteY0" fmla="*/ 0 h 379828"/>
              <a:gd name="connsiteX1" fmla="*/ 3855 w 355547"/>
              <a:gd name="connsiteY1" fmla="*/ 70339 h 379828"/>
              <a:gd name="connsiteX2" fmla="*/ 158600 w 355547"/>
              <a:gd name="connsiteY2" fmla="*/ 379828 h 37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547" h="379828">
                <a:moveTo>
                  <a:pt x="355547" y="0"/>
                </a:moveTo>
                <a:cubicBezTo>
                  <a:pt x="196113" y="3517"/>
                  <a:pt x="36679" y="7034"/>
                  <a:pt x="3855" y="70339"/>
                </a:cubicBezTo>
                <a:cubicBezTo>
                  <a:pt x="-28969" y="133644"/>
                  <a:pt x="158600" y="379828"/>
                  <a:pt x="158600" y="379828"/>
                </a:cubicBezTo>
              </a:path>
            </a:pathLst>
          </a:custGeom>
          <a:noFill/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597748" y="2643554"/>
            <a:ext cx="379827" cy="42203"/>
          </a:xfrm>
          <a:custGeom>
            <a:avLst/>
            <a:gdLst>
              <a:gd name="connsiteX0" fmla="*/ 379827 w 379827"/>
              <a:gd name="connsiteY0" fmla="*/ 0 h 42203"/>
              <a:gd name="connsiteX1" fmla="*/ 0 w 379827"/>
              <a:gd name="connsiteY1" fmla="*/ 42203 h 4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9827" h="42203">
                <a:moveTo>
                  <a:pt x="379827" y="0"/>
                </a:moveTo>
                <a:lnTo>
                  <a:pt x="0" y="42203"/>
                </a:lnTo>
              </a:path>
            </a:pathLst>
          </a:custGeom>
          <a:noFill/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596554" y="3572022"/>
            <a:ext cx="645521" cy="970670"/>
          </a:xfrm>
          <a:custGeom>
            <a:avLst/>
            <a:gdLst>
              <a:gd name="connsiteX0" fmla="*/ 604911 w 645521"/>
              <a:gd name="connsiteY0" fmla="*/ 970670 h 970670"/>
              <a:gd name="connsiteX1" fmla="*/ 604911 w 645521"/>
              <a:gd name="connsiteY1" fmla="*/ 731520 h 970670"/>
              <a:gd name="connsiteX2" fmla="*/ 182880 w 645521"/>
              <a:gd name="connsiteY2" fmla="*/ 140676 h 970670"/>
              <a:gd name="connsiteX3" fmla="*/ 0 w 645521"/>
              <a:gd name="connsiteY3" fmla="*/ 0 h 97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521" h="970670">
                <a:moveTo>
                  <a:pt x="604911" y="970670"/>
                </a:moveTo>
                <a:cubicBezTo>
                  <a:pt x="640080" y="920261"/>
                  <a:pt x="675250" y="869852"/>
                  <a:pt x="604911" y="731520"/>
                </a:cubicBezTo>
                <a:cubicBezTo>
                  <a:pt x="534572" y="593188"/>
                  <a:pt x="283698" y="262596"/>
                  <a:pt x="182880" y="140676"/>
                </a:cubicBezTo>
                <a:cubicBezTo>
                  <a:pt x="82062" y="18756"/>
                  <a:pt x="41031" y="9378"/>
                  <a:pt x="0" y="0"/>
                </a:cubicBezTo>
              </a:path>
            </a:pathLst>
          </a:custGeom>
          <a:noFill/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709584" y="3163683"/>
            <a:ext cx="1408668" cy="267662"/>
          </a:xfrm>
          <a:custGeom>
            <a:avLst/>
            <a:gdLst>
              <a:gd name="connsiteX0" fmla="*/ 1408668 w 1408668"/>
              <a:gd name="connsiteY0" fmla="*/ 375 h 267662"/>
              <a:gd name="connsiteX1" fmla="*/ 86305 w 1408668"/>
              <a:gd name="connsiteY1" fmla="*/ 42579 h 267662"/>
              <a:gd name="connsiteX2" fmla="*/ 128508 w 1408668"/>
              <a:gd name="connsiteY2" fmla="*/ 267662 h 26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8668" h="267662">
                <a:moveTo>
                  <a:pt x="1408668" y="375"/>
                </a:moveTo>
                <a:cubicBezTo>
                  <a:pt x="854166" y="-797"/>
                  <a:pt x="299665" y="-1969"/>
                  <a:pt x="86305" y="42579"/>
                </a:cubicBezTo>
                <a:cubicBezTo>
                  <a:pt x="-127055" y="87127"/>
                  <a:pt x="121474" y="237182"/>
                  <a:pt x="128508" y="267662"/>
                </a:cubicBez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7543800" y="44958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Zombies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25372" y="1905000"/>
            <a:ext cx="126521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Regional Scrubbing Farm </a:t>
            </a:r>
            <a:endParaRPr 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72" y="2391141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221135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10" y="2391140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30" y="2472395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52" y="3033749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14400"/>
            <a:ext cx="9104093" cy="11989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accent1"/>
                </a:solidFill>
              </a:rPr>
              <a:t>+ In </a:t>
            </a:r>
            <a:r>
              <a:rPr lang="en-US" sz="1800" dirty="0">
                <a:solidFill>
                  <a:schemeClr val="accent1"/>
                </a:solidFill>
              </a:rPr>
              <a:t>premise </a:t>
            </a:r>
            <a:r>
              <a:rPr lang="en-US" sz="1800" dirty="0" err="1">
                <a:solidFill>
                  <a:schemeClr val="accent1"/>
                </a:solidFill>
              </a:rPr>
              <a:t>DDoS</a:t>
            </a:r>
            <a:r>
              <a:rPr lang="en-US" sz="1800" dirty="0">
                <a:solidFill>
                  <a:schemeClr val="accent1"/>
                </a:solidFill>
              </a:rPr>
              <a:t> mitigation infrastructure are not an </a:t>
            </a:r>
            <a:r>
              <a:rPr lang="en-US" sz="1800" dirty="0" smtClean="0">
                <a:solidFill>
                  <a:schemeClr val="accent1"/>
                </a:solidFill>
              </a:rPr>
              <a:t>alternative for obvious reasons .</a:t>
            </a:r>
            <a:br>
              <a:rPr lang="en-US" sz="1800" dirty="0" smtClean="0">
                <a:solidFill>
                  <a:schemeClr val="accent1"/>
                </a:solidFill>
              </a:rPr>
            </a:br>
            <a:r>
              <a:rPr lang="en-US" sz="1800" dirty="0" smtClean="0">
                <a:solidFill>
                  <a:schemeClr val="accent1"/>
                </a:solidFill>
              </a:rPr>
              <a:t/>
            </a:r>
            <a:br>
              <a:rPr lang="en-US" sz="1800" dirty="0" smtClean="0">
                <a:solidFill>
                  <a:schemeClr val="accent1"/>
                </a:solidFill>
              </a:rPr>
            </a:br>
            <a:r>
              <a:rPr lang="en-US" sz="1800" dirty="0" smtClean="0">
                <a:solidFill>
                  <a:schemeClr val="accent1"/>
                </a:solidFill>
              </a:rPr>
              <a:t>+ Firewall, IDS, IPS , Antivirus are a different ballgame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914400" y="304800"/>
            <a:ext cx="7848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Cloud based distributed mitigation vs. in premise mitigation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-5236" y="5734486"/>
            <a:ext cx="8996835" cy="742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So Tata </a:t>
            </a:r>
            <a:r>
              <a:rPr lang="en-US" dirty="0">
                <a:solidFill>
                  <a:schemeClr val="accent1"/>
                </a:solidFill>
              </a:rPr>
              <a:t>Communications has deployed a global distributed scrubbing farm that scrubs </a:t>
            </a:r>
            <a:r>
              <a:rPr lang="en-US" dirty="0" smtClean="0">
                <a:solidFill>
                  <a:schemeClr val="accent1"/>
                </a:solidFill>
              </a:rPr>
              <a:t>attack traffic regionally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14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  <p:bldP spid="279" grpId="0" animBg="1"/>
      <p:bldP spid="281" grpId="0" animBg="1"/>
      <p:bldP spid="283" grpId="0" animBg="1"/>
      <p:bldP spid="278" grpId="0" animBg="1"/>
      <p:bldP spid="280" grpId="0" animBg="1"/>
      <p:bldP spid="4109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282" grpId="0" animBg="1"/>
      <p:bldP spid="19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s://encrypted-tbn2.gstatic.com/images?q=tbn:ANd9GcRgvnC81wM1nhQpi7Ir340YMr0iWKzJPOWMFVRYeymw2oOhoYFWc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4"/>
          <a:stretch/>
        </p:blipFill>
        <p:spPr bwMode="auto">
          <a:xfrm>
            <a:off x="0" y="914400"/>
            <a:ext cx="9104093" cy="556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91" y="4629495"/>
            <a:ext cx="1599028" cy="126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73" y="873398"/>
            <a:ext cx="1599028" cy="126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7294215" y="3223780"/>
            <a:ext cx="86387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1" y="2923460"/>
            <a:ext cx="49529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04800"/>
            <a:ext cx="8189693" cy="4572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Anycast</a:t>
            </a:r>
            <a:r>
              <a:rPr lang="en-US" sz="2800" dirty="0" smtClean="0"/>
              <a:t> on-ramping 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3814951"/>
            <a:ext cx="0" cy="12024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3798236"/>
            <a:ext cx="0" cy="12024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96200" y="2590800"/>
            <a:ext cx="11430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812184" y="3223336"/>
            <a:ext cx="148203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94218"/>
            <a:ext cx="720031" cy="642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5" name="Oval 14"/>
          <p:cNvSpPr/>
          <p:nvPr/>
        </p:nvSpPr>
        <p:spPr>
          <a:xfrm>
            <a:off x="1066800" y="2743952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Zombies  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4343400" y="3750171"/>
            <a:ext cx="1227321" cy="1547447"/>
          </a:xfrm>
          <a:custGeom>
            <a:avLst/>
            <a:gdLst>
              <a:gd name="connsiteX0" fmla="*/ 0 w 1227321"/>
              <a:gd name="connsiteY0" fmla="*/ 0 h 1547447"/>
              <a:gd name="connsiteX1" fmla="*/ 1223889 w 1227321"/>
              <a:gd name="connsiteY1" fmla="*/ 759656 h 1547447"/>
              <a:gd name="connsiteX2" fmla="*/ 295421 w 1227321"/>
              <a:gd name="connsiteY2" fmla="*/ 1547447 h 154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7321" h="1547447">
                <a:moveTo>
                  <a:pt x="0" y="0"/>
                </a:moveTo>
                <a:cubicBezTo>
                  <a:pt x="587326" y="250874"/>
                  <a:pt x="1174652" y="501748"/>
                  <a:pt x="1223889" y="759656"/>
                </a:cubicBezTo>
                <a:cubicBezTo>
                  <a:pt x="1273126" y="1017564"/>
                  <a:pt x="784273" y="1282505"/>
                  <a:pt x="295421" y="15474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69" y="3493787"/>
            <a:ext cx="720031" cy="642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4953000" y="4339228"/>
            <a:ext cx="27269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Advertise /32 of the target 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2489982" y="3173396"/>
            <a:ext cx="1778735" cy="1491175"/>
          </a:xfrm>
          <a:custGeom>
            <a:avLst/>
            <a:gdLst>
              <a:gd name="connsiteX0" fmla="*/ 0 w 1778735"/>
              <a:gd name="connsiteY0" fmla="*/ 0 h 1491175"/>
              <a:gd name="connsiteX1" fmla="*/ 422030 w 1778735"/>
              <a:gd name="connsiteY1" fmla="*/ 253218 h 1491175"/>
              <a:gd name="connsiteX2" fmla="*/ 1336430 w 1778735"/>
              <a:gd name="connsiteY2" fmla="*/ 337625 h 1491175"/>
              <a:gd name="connsiteX3" fmla="*/ 1730326 w 1778735"/>
              <a:gd name="connsiteY3" fmla="*/ 618978 h 1491175"/>
              <a:gd name="connsiteX4" fmla="*/ 1758461 w 1778735"/>
              <a:gd name="connsiteY4" fmla="*/ 1491175 h 14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735" h="1491175">
                <a:moveTo>
                  <a:pt x="0" y="0"/>
                </a:moveTo>
                <a:cubicBezTo>
                  <a:pt x="99646" y="98473"/>
                  <a:pt x="199292" y="196947"/>
                  <a:pt x="422030" y="253218"/>
                </a:cubicBezTo>
                <a:cubicBezTo>
                  <a:pt x="644768" y="309489"/>
                  <a:pt x="1118381" y="276665"/>
                  <a:pt x="1336430" y="337625"/>
                </a:cubicBezTo>
                <a:cubicBezTo>
                  <a:pt x="1554479" y="398585"/>
                  <a:pt x="1659988" y="426720"/>
                  <a:pt x="1730326" y="618978"/>
                </a:cubicBezTo>
                <a:cubicBezTo>
                  <a:pt x="1800665" y="811236"/>
                  <a:pt x="1779563" y="1151205"/>
                  <a:pt x="1758461" y="1491175"/>
                </a:cubicBezTo>
              </a:path>
            </a:pathLst>
          </a:custGeom>
          <a:noFill/>
          <a:ln w="762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169" y="2994736"/>
            <a:ext cx="720031" cy="642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9" name="Rounded Rectangle 18"/>
          <p:cNvSpPr/>
          <p:nvPr/>
        </p:nvSpPr>
        <p:spPr>
          <a:xfrm rot="18671108">
            <a:off x="3824713" y="4089288"/>
            <a:ext cx="2438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GRE Tunnel </a:t>
            </a: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4139874" y="4933989"/>
            <a:ext cx="322644" cy="3051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232056" y="1541467"/>
            <a:ext cx="0" cy="12024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9600" y="1524000"/>
            <a:ext cx="0" cy="12024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69" y="2422787"/>
            <a:ext cx="720031" cy="642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4" name="Freeform 23"/>
          <p:cNvSpPr/>
          <p:nvPr/>
        </p:nvSpPr>
        <p:spPr>
          <a:xfrm>
            <a:off x="2489982" y="2096086"/>
            <a:ext cx="1853418" cy="1026942"/>
          </a:xfrm>
          <a:custGeom>
            <a:avLst/>
            <a:gdLst>
              <a:gd name="connsiteX0" fmla="*/ 0 w 1925954"/>
              <a:gd name="connsiteY0" fmla="*/ 1026942 h 1026942"/>
              <a:gd name="connsiteX1" fmla="*/ 1139483 w 1925954"/>
              <a:gd name="connsiteY1" fmla="*/ 928468 h 1026942"/>
              <a:gd name="connsiteX2" fmla="*/ 1842867 w 1925954"/>
              <a:gd name="connsiteY2" fmla="*/ 647114 h 1026942"/>
              <a:gd name="connsiteX3" fmla="*/ 1885070 w 1925954"/>
              <a:gd name="connsiteY3" fmla="*/ 0 h 102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54" h="1026942">
                <a:moveTo>
                  <a:pt x="0" y="1026942"/>
                </a:moveTo>
                <a:cubicBezTo>
                  <a:pt x="416169" y="1009357"/>
                  <a:pt x="832339" y="991773"/>
                  <a:pt x="1139483" y="928468"/>
                </a:cubicBezTo>
                <a:cubicBezTo>
                  <a:pt x="1446628" y="865163"/>
                  <a:pt x="1718603" y="801859"/>
                  <a:pt x="1842867" y="647114"/>
                </a:cubicBezTo>
                <a:cubicBezTo>
                  <a:pt x="1967131" y="492369"/>
                  <a:pt x="1926100" y="246184"/>
                  <a:pt x="1885070" y="0"/>
                </a:cubicBezTo>
              </a:path>
            </a:pathLst>
          </a:custGeom>
          <a:noFill/>
          <a:ln w="762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2672357">
            <a:off x="3761306" y="2360893"/>
            <a:ext cx="2438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GRE Tunnel 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5638800" y="3188636"/>
            <a:ext cx="322644" cy="3051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017498" y="1551866"/>
            <a:ext cx="322644" cy="3051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61444" y="2069164"/>
            <a:ext cx="139602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Anycast GRE </a:t>
            </a:r>
            <a:endParaRPr lang="en-US" dirty="0"/>
          </a:p>
        </p:txBody>
      </p:sp>
      <p:cxnSp>
        <p:nvCxnSpPr>
          <p:cNvPr id="5121" name="Straight Arrow Connector 5120"/>
          <p:cNvCxnSpPr>
            <a:endCxn id="20" idx="6"/>
          </p:cNvCxnSpPr>
          <p:nvPr/>
        </p:nvCxnSpPr>
        <p:spPr>
          <a:xfrm flipH="1">
            <a:off x="5961444" y="2438496"/>
            <a:ext cx="698011" cy="9027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2446" y="835669"/>
            <a:ext cx="8839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can you seamlessly add / remove scrubbing farms as the attack evolves quickly? 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06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30" grpId="0" animBg="1"/>
      <p:bldP spid="20" grpId="0" animBg="1"/>
      <p:bldP spid="31" grpId="0" animBg="1"/>
      <p:bldP spid="29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Case Study | Large Service provider 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38200" y="914400"/>
          <a:ext cx="80772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971799"/>
            <a:ext cx="8915400" cy="232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1" y="5298245"/>
            <a:ext cx="5638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682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Case Study | Large Service </a:t>
            </a:r>
            <a:r>
              <a:rPr lang="en-US" sz="3600" dirty="0" smtClean="0"/>
              <a:t>provider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" y="1028700"/>
            <a:ext cx="87958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4" y="2590800"/>
            <a:ext cx="879582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4176" y="2743200"/>
            <a:ext cx="404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Bandwidth Attack – </a:t>
            </a:r>
            <a:r>
              <a:rPr lang="en-US" dirty="0" err="1" smtClean="0"/>
              <a:t>Avg</a:t>
            </a:r>
            <a:r>
              <a:rPr lang="en-US" dirty="0" smtClean="0"/>
              <a:t> Packet size = 1KB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" y="4208586"/>
            <a:ext cx="8745415" cy="196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480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7050" y="2057400"/>
            <a:ext cx="8235950" cy="3325639"/>
            <a:chOff x="228600" y="2057400"/>
            <a:chExt cx="8659504" cy="33256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2057400"/>
              <a:ext cx="8430904" cy="3325639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228600" y="2057400"/>
              <a:ext cx="0" cy="3276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" y="664224"/>
            <a:ext cx="9138696" cy="5529551"/>
          </a:xfrm>
          <a:prstGeom prst="rect">
            <a:avLst/>
          </a:prstGeom>
        </p:spPr>
      </p:pic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2523BE-54C6-4D47-9C62-E43E9EF5C464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CORPORATE</a:t>
            </a:r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8007350" y="6278563"/>
            <a:ext cx="457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C57802F4-7348-485B-A4F2-0551298FDB85}" type="slidenum">
              <a:rPr lang="en-US" sz="900">
                <a:solidFill>
                  <a:srgbClr val="FFFFFF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14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b="1" dirty="0" smtClean="0">
                <a:solidFill>
                  <a:srgbClr val="4884C5"/>
                </a:solidFill>
              </a:rPr>
              <a:t>Tata Communications IPv6 Context </a:t>
            </a:r>
            <a:endParaRPr lang="en-US" sz="2000" b="1" dirty="0">
              <a:solidFill>
                <a:srgbClr val="4884C5"/>
              </a:solidFill>
            </a:endParaRPr>
          </a:p>
        </p:txBody>
      </p:sp>
      <p:sp>
        <p:nvSpPr>
          <p:cNvPr id="38919" name="Text Box 12"/>
          <p:cNvSpPr txBox="1">
            <a:spLocks noChangeArrowheads="1"/>
          </p:cNvSpPr>
          <p:nvPr/>
        </p:nvSpPr>
        <p:spPr bwMode="auto">
          <a:xfrm>
            <a:off x="3794125" y="6284913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26" name="Picture 3" descr="https://arbor.teleglobe.net/images/graphs/graphfb6e2e377a4ade4a37defb7e3bb5606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7" y="1862901"/>
            <a:ext cx="5991226" cy="1262966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8" name="Picture 4" descr="http://bgp.potaroo.net/cgi-bin/plot?file=%2fvar%2fdata%2fbgp%2fv6%2fas2%2e0%2fbgp%2dactive%2etxt&amp;descr=Active%20BGP%20entries%20%28FIB%29&amp;ylabel=Active%20BGP%20entries%20%28FIB%29&amp;with=st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98" y="3762628"/>
            <a:ext cx="3578202" cy="22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685"/>
            <a:ext cx="8458200" cy="661414"/>
          </a:xfrm>
        </p:spPr>
        <p:txBody>
          <a:bodyPr>
            <a:no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earnings from the IPv6 deployment journey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65478" y="1419285"/>
            <a:ext cx="5220922" cy="4191000"/>
            <a:chOff x="1524000" y="990600"/>
            <a:chExt cx="6553200" cy="41910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990600"/>
              <a:ext cx="6553200" cy="419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882" y="990600"/>
              <a:ext cx="2975317" cy="17220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2" t="12183" r="19260" b="29221"/>
            <a:stretch/>
          </p:blipFill>
          <p:spPr bwMode="auto">
            <a:xfrm>
              <a:off x="1524000" y="990600"/>
              <a:ext cx="3019866" cy="15545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83" y="2950375"/>
              <a:ext cx="2670516" cy="22312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5" t="31437" r="16077" b="21043"/>
            <a:stretch/>
          </p:blipFill>
          <p:spPr bwMode="auto">
            <a:xfrm>
              <a:off x="1524001" y="3056608"/>
              <a:ext cx="2436424" cy="21249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349283" y="2116278"/>
              <a:ext cx="2438400" cy="166819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Global backbone </a:t>
              </a:r>
              <a:endParaRPr lang="en-US" dirty="0"/>
            </a:p>
          </p:txBody>
        </p:sp>
        <p:cxnSp>
          <p:nvCxnSpPr>
            <p:cNvPr id="7" name="Straight Connector 6"/>
            <p:cNvCxnSpPr>
              <a:stCxn id="16" idx="0"/>
            </p:cNvCxnSpPr>
            <p:nvPr/>
          </p:nvCxnSpPr>
          <p:spPr>
            <a:xfrm>
              <a:off x="3660375" y="1403926"/>
              <a:ext cx="227212" cy="87371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769" y="1403926"/>
              <a:ext cx="227212" cy="20269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cxnSp>
          <p:nvCxnSpPr>
            <p:cNvPr id="32" name="Straight Connector 31"/>
            <p:cNvCxnSpPr>
              <a:stCxn id="17" idx="3"/>
            </p:cNvCxnSpPr>
            <p:nvPr/>
          </p:nvCxnSpPr>
          <p:spPr>
            <a:xfrm>
              <a:off x="3010594" y="1670420"/>
              <a:ext cx="876993" cy="61475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8" idx="3"/>
            </p:cNvCxnSpPr>
            <p:nvPr/>
          </p:nvCxnSpPr>
          <p:spPr>
            <a:xfrm>
              <a:off x="2662095" y="2122427"/>
              <a:ext cx="689934" cy="10134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883" y="2021080"/>
              <a:ext cx="227212" cy="20269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382" y="1569073"/>
              <a:ext cx="227212" cy="20269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375" y="2109214"/>
              <a:ext cx="454425" cy="40538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cxnSp>
          <p:nvCxnSpPr>
            <p:cNvPr id="39" name="Straight Connector 38"/>
            <p:cNvCxnSpPr/>
            <p:nvPr/>
          </p:nvCxnSpPr>
          <p:spPr>
            <a:xfrm flipH="1">
              <a:off x="5602674" y="1357974"/>
              <a:ext cx="174997" cy="1035085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0" idx="3"/>
            </p:cNvCxnSpPr>
            <p:nvPr/>
          </p:nvCxnSpPr>
          <p:spPr>
            <a:xfrm flipH="1">
              <a:off x="5486401" y="1670421"/>
              <a:ext cx="1216423" cy="73626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1" idx="3"/>
            </p:cNvCxnSpPr>
            <p:nvPr/>
          </p:nvCxnSpPr>
          <p:spPr>
            <a:xfrm flipH="1">
              <a:off x="5486401" y="2311907"/>
              <a:ext cx="1197558" cy="24557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12" y="1569074"/>
              <a:ext cx="227212" cy="20269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747" y="2210560"/>
              <a:ext cx="227212" cy="20269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4076" y="1302579"/>
              <a:ext cx="227212" cy="20269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258" y="2176298"/>
              <a:ext cx="454425" cy="40538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cxnSp>
          <p:nvCxnSpPr>
            <p:cNvPr id="46" name="Straight Connector 45"/>
            <p:cNvCxnSpPr>
              <a:stCxn id="22" idx="3"/>
            </p:cNvCxnSpPr>
            <p:nvPr/>
          </p:nvCxnSpPr>
          <p:spPr>
            <a:xfrm flipH="1" flipV="1">
              <a:off x="5620809" y="3299344"/>
              <a:ext cx="1389591" cy="17989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3" idx="3"/>
            </p:cNvCxnSpPr>
            <p:nvPr/>
          </p:nvCxnSpPr>
          <p:spPr>
            <a:xfrm flipH="1" flipV="1">
              <a:off x="5638801" y="3276600"/>
              <a:ext cx="1293148" cy="88902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4" idx="0"/>
            </p:cNvCxnSpPr>
            <p:nvPr/>
          </p:nvCxnSpPr>
          <p:spPr>
            <a:xfrm flipH="1" flipV="1">
              <a:off x="5638800" y="3276600"/>
              <a:ext cx="375460" cy="81229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188" y="3377889"/>
              <a:ext cx="227212" cy="20269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654" y="4088893"/>
              <a:ext cx="227212" cy="20269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737" y="4064275"/>
              <a:ext cx="227212" cy="20269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258" y="3096651"/>
              <a:ext cx="454425" cy="40538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cxnSp>
          <p:nvCxnSpPr>
            <p:cNvPr id="52" name="Straight Connector 51"/>
            <p:cNvCxnSpPr>
              <a:stCxn id="26" idx="1"/>
            </p:cNvCxnSpPr>
            <p:nvPr/>
          </p:nvCxnSpPr>
          <p:spPr>
            <a:xfrm flipV="1">
              <a:off x="2590800" y="3251454"/>
              <a:ext cx="1093977" cy="27889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7" idx="1"/>
            </p:cNvCxnSpPr>
            <p:nvPr/>
          </p:nvCxnSpPr>
          <p:spPr>
            <a:xfrm flipV="1">
              <a:off x="2590800" y="3276601"/>
              <a:ext cx="1093977" cy="78714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9" idx="0"/>
            </p:cNvCxnSpPr>
            <p:nvPr/>
          </p:nvCxnSpPr>
          <p:spPr>
            <a:xfrm flipV="1">
              <a:off x="3571010" y="3276601"/>
              <a:ext cx="113767" cy="710945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962400"/>
              <a:ext cx="227212" cy="20269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404" y="3987546"/>
              <a:ext cx="227212" cy="20269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429000"/>
              <a:ext cx="227212" cy="20269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999" y="3101810"/>
              <a:ext cx="454425" cy="40538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sp>
        <p:nvSpPr>
          <p:cNvPr id="2064" name="TextBox 2063"/>
          <p:cNvSpPr txBox="1"/>
          <p:nvPr/>
        </p:nvSpPr>
        <p:spPr>
          <a:xfrm>
            <a:off x="5587000" y="1343085"/>
            <a:ext cx="34171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you tried deploying 6 PE with a hierarchical design?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Swapping 6PE service labels have no standard mechanisms across leading vendors 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Every vendor has a different way of generating the 6PE service labels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Tata Communications deploys a global native dual stack backbone with native IPv6 IGP and BGP </a:t>
            </a:r>
          </a:p>
        </p:txBody>
      </p:sp>
    </p:spTree>
    <p:extLst>
      <p:ext uri="{BB962C8B-B14F-4D97-AF65-F5344CB8AC3E}">
        <p14:creationId xmlns:p14="http://schemas.microsoft.com/office/powerpoint/2010/main" val="3403460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Global Dual Stack IGP deployment </a:t>
            </a:r>
            <a:endParaRPr lang="en-US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8" b="34523"/>
          <a:stretch/>
        </p:blipFill>
        <p:spPr bwMode="auto">
          <a:xfrm>
            <a:off x="152400" y="1066800"/>
            <a:ext cx="4114800" cy="3509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encrypted-tbn2.gstatic.com/images?q=tbn:ANd9GcSFXdwmoocTZpet87hF1q-_rWKfiYkEDPJKkP3e_8l5EA_Ngu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7" y="1756558"/>
            <a:ext cx="3543093" cy="2008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1568232" y="1957921"/>
            <a:ext cx="1295400" cy="1524001"/>
            <a:chOff x="609600" y="1752600"/>
            <a:chExt cx="1295400" cy="1524001"/>
          </a:xfrm>
        </p:grpSpPr>
        <p:sp>
          <p:nvSpPr>
            <p:cNvPr id="30" name="Oval 29"/>
            <p:cNvSpPr/>
            <p:nvPr/>
          </p:nvSpPr>
          <p:spPr>
            <a:xfrm>
              <a:off x="609600" y="1752601"/>
              <a:ext cx="1295400" cy="1524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762000" y="2222109"/>
              <a:ext cx="228600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62000" y="2755509"/>
              <a:ext cx="228600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41" idx="0"/>
            </p:cNvCxnSpPr>
            <p:nvPr/>
          </p:nvCxnSpPr>
          <p:spPr>
            <a:xfrm flipV="1">
              <a:off x="841370" y="1891381"/>
              <a:ext cx="377830" cy="318419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257300" y="1890932"/>
              <a:ext cx="419100" cy="41910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95578" y="2336409"/>
              <a:ext cx="4622" cy="614222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0" name="Straight Connector 19"/>
            <p:cNvCxnSpPr>
              <a:stCxn id="7" idx="6"/>
            </p:cNvCxnSpPr>
            <p:nvPr/>
          </p:nvCxnSpPr>
          <p:spPr>
            <a:xfrm>
              <a:off x="990600" y="2869809"/>
              <a:ext cx="60960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>
              <a:endCxn id="4" idx="0"/>
            </p:cNvCxnSpPr>
            <p:nvPr/>
          </p:nvCxnSpPr>
          <p:spPr>
            <a:xfrm flipV="1">
              <a:off x="838200" y="2222109"/>
              <a:ext cx="38100" cy="68580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838200" y="2417231"/>
              <a:ext cx="566878" cy="490678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752600"/>
              <a:ext cx="311139" cy="27756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461" y="2133600"/>
              <a:ext cx="311139" cy="27756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209800"/>
              <a:ext cx="311139" cy="27756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61" y="2743200"/>
              <a:ext cx="311139" cy="27756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4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850" y="2769127"/>
              <a:ext cx="311139" cy="27756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pic>
        <p:nvPicPr>
          <p:cNvPr id="4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8" b="34523"/>
          <a:stretch/>
        </p:blipFill>
        <p:spPr bwMode="auto">
          <a:xfrm>
            <a:off x="4648200" y="1070758"/>
            <a:ext cx="4114800" cy="3509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 descr="https://encrypted-tbn2.gstatic.com/images?q=tbn:ANd9GcSFXdwmoocTZpet87hF1q-_rWKfiYkEDPJKkP3e_8l5EA_Ngu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07" y="1760516"/>
            <a:ext cx="3543093" cy="2008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5334000" y="1961879"/>
            <a:ext cx="1295400" cy="1524001"/>
            <a:chOff x="609600" y="1752600"/>
            <a:chExt cx="1295400" cy="1524001"/>
          </a:xfrm>
        </p:grpSpPr>
        <p:sp>
          <p:nvSpPr>
            <p:cNvPr id="51" name="Oval 50"/>
            <p:cNvSpPr/>
            <p:nvPr/>
          </p:nvSpPr>
          <p:spPr>
            <a:xfrm>
              <a:off x="609600" y="1752601"/>
              <a:ext cx="1295400" cy="152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62000" y="2222109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62000" y="2755509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62" idx="0"/>
            </p:cNvCxnSpPr>
            <p:nvPr/>
          </p:nvCxnSpPr>
          <p:spPr>
            <a:xfrm flipV="1">
              <a:off x="841370" y="1891381"/>
              <a:ext cx="377830" cy="31841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1257300" y="1890932"/>
              <a:ext cx="419100" cy="4191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595578" y="2336409"/>
              <a:ext cx="4622" cy="61422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</p:cNvCxnSpPr>
            <p:nvPr/>
          </p:nvCxnSpPr>
          <p:spPr>
            <a:xfrm>
              <a:off x="990600" y="2869809"/>
              <a:ext cx="6096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52" idx="0"/>
            </p:cNvCxnSpPr>
            <p:nvPr/>
          </p:nvCxnSpPr>
          <p:spPr>
            <a:xfrm flipV="1">
              <a:off x="838200" y="2222109"/>
              <a:ext cx="38100" cy="685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38200" y="2417231"/>
              <a:ext cx="566878" cy="49067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752600"/>
              <a:ext cx="311139" cy="27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461" y="2133600"/>
              <a:ext cx="311139" cy="27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209800"/>
              <a:ext cx="311139" cy="27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61" y="2743200"/>
              <a:ext cx="311139" cy="27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850" y="2769127"/>
              <a:ext cx="311139" cy="27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6781800" y="1985158"/>
            <a:ext cx="1295400" cy="1524001"/>
            <a:chOff x="609600" y="1752600"/>
            <a:chExt cx="1295400" cy="1524001"/>
          </a:xfrm>
        </p:grpSpPr>
        <p:sp>
          <p:nvSpPr>
            <p:cNvPr id="66" name="Oval 65"/>
            <p:cNvSpPr/>
            <p:nvPr/>
          </p:nvSpPr>
          <p:spPr>
            <a:xfrm>
              <a:off x="609600" y="1752601"/>
              <a:ext cx="1295400" cy="1524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62000" y="2222109"/>
              <a:ext cx="228600" cy="228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62000" y="2755509"/>
              <a:ext cx="228600" cy="228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stCxn id="77" idx="0"/>
            </p:cNvCxnSpPr>
            <p:nvPr/>
          </p:nvCxnSpPr>
          <p:spPr>
            <a:xfrm flipV="1">
              <a:off x="841370" y="1891381"/>
              <a:ext cx="377830" cy="318419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1257300" y="1890932"/>
              <a:ext cx="419100" cy="4191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595578" y="2336409"/>
              <a:ext cx="4622" cy="614222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72" name="Straight Connector 71"/>
            <p:cNvCxnSpPr>
              <a:stCxn id="68" idx="6"/>
            </p:cNvCxnSpPr>
            <p:nvPr/>
          </p:nvCxnSpPr>
          <p:spPr>
            <a:xfrm>
              <a:off x="990600" y="2869809"/>
              <a:ext cx="6096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73" name="Straight Connector 72"/>
            <p:cNvCxnSpPr>
              <a:endCxn id="67" idx="0"/>
            </p:cNvCxnSpPr>
            <p:nvPr/>
          </p:nvCxnSpPr>
          <p:spPr>
            <a:xfrm flipV="1">
              <a:off x="838200" y="2222109"/>
              <a:ext cx="38100" cy="6858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74" name="Straight Connector 73"/>
            <p:cNvCxnSpPr>
              <a:stCxn id="79" idx="0"/>
              <a:endCxn id="77" idx="2"/>
            </p:cNvCxnSpPr>
            <p:nvPr/>
          </p:nvCxnSpPr>
          <p:spPr>
            <a:xfrm flipH="1" flipV="1">
              <a:off x="841370" y="2487363"/>
              <a:ext cx="781050" cy="281764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pic>
          <p:nvPicPr>
            <p:cNvPr id="7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752600"/>
              <a:ext cx="311139" cy="27756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7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461" y="2133600"/>
              <a:ext cx="311139" cy="27756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7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209800"/>
              <a:ext cx="311139" cy="27756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7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61" y="2743200"/>
              <a:ext cx="311139" cy="27756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850" y="2769127"/>
              <a:ext cx="311139" cy="27756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44" name="TextBox 43"/>
          <p:cNvSpPr txBox="1"/>
          <p:nvPr/>
        </p:nvSpPr>
        <p:spPr>
          <a:xfrm>
            <a:off x="1243852" y="4295067"/>
            <a:ext cx="2065309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V4 and v6 Topology 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099183" y="4348916"/>
            <a:ext cx="13840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V4 Topology 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911951" y="4187681"/>
            <a:ext cx="13840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V6 Topology </a:t>
            </a:r>
            <a:endParaRPr lang="en-US" dirty="0"/>
          </a:p>
        </p:txBody>
      </p:sp>
      <p:cxnSp>
        <p:nvCxnSpPr>
          <p:cNvPr id="46" name="Straight Arrow Connector 45"/>
          <p:cNvCxnSpPr>
            <a:endCxn id="51" idx="4"/>
          </p:cNvCxnSpPr>
          <p:nvPr/>
        </p:nvCxnSpPr>
        <p:spPr>
          <a:xfrm flipV="1">
            <a:off x="5791199" y="3485880"/>
            <a:ext cx="190501" cy="863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7426332" y="3509158"/>
            <a:ext cx="177635" cy="6633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2168531" y="3509158"/>
            <a:ext cx="85501" cy="7748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3953" y="4800600"/>
            <a:ext cx="8343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Tata Communication's deploys Multi-topology ISIS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This gives us the flexibility of steering IPv6 and IPv4 traffic on different topologies as vendors evolved their IPv6 support / maturity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457874"/>
            <a:ext cx="26445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Integrated Topology view 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08894" y="1451758"/>
            <a:ext cx="21737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Multi Topology view </a:t>
            </a:r>
            <a:endParaRPr lang="en-IN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10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1" grpId="0" animBg="1"/>
      <p:bldP spid="82" grpId="0" animBg="1"/>
      <p:bldP spid="3" grpId="0"/>
      <p:bldP spid="5" grpId="0" animBg="1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931461" y="1066800"/>
            <a:ext cx="76791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Innovation in network engineering is being driven by challenging global network trends of exponential traffic growth </a:t>
            </a:r>
            <a:r>
              <a:rPr lang="en-US" dirty="0" err="1" smtClean="0">
                <a:solidFill>
                  <a:schemeClr val="tx2"/>
                </a:solidFill>
              </a:rPr>
              <a:t>vis</a:t>
            </a:r>
            <a:r>
              <a:rPr lang="en-US" dirty="0" smtClean="0">
                <a:solidFill>
                  <a:schemeClr val="tx2"/>
                </a:solidFill>
              </a:rPr>
              <a:t> a </a:t>
            </a:r>
            <a:r>
              <a:rPr lang="en-US" dirty="0" err="1" smtClean="0">
                <a:solidFill>
                  <a:schemeClr val="tx2"/>
                </a:solidFill>
              </a:rPr>
              <a:t>vis</a:t>
            </a:r>
            <a:r>
              <a:rPr lang="en-US" dirty="0" smtClean="0">
                <a:solidFill>
                  <a:schemeClr val="tx2"/>
                </a:solidFill>
              </a:rPr>
              <a:t> zero tolerance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Network analytics of control and data plane </a:t>
            </a:r>
            <a:r>
              <a:rPr lang="en-US" dirty="0">
                <a:solidFill>
                  <a:schemeClr val="tx2"/>
                </a:solidFill>
              </a:rPr>
              <a:t>u</a:t>
            </a:r>
            <a:r>
              <a:rPr lang="en-US" dirty="0" smtClean="0">
                <a:solidFill>
                  <a:schemeClr val="tx2"/>
                </a:solidFill>
              </a:rPr>
              <a:t>ncovers interesting perspectives related to technical behavior of various market segments . These insights can be innovatively applied in network engineering/design.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Tackling todays multi gigabit </a:t>
            </a:r>
            <a:r>
              <a:rPr lang="en-US" dirty="0" err="1" smtClean="0">
                <a:solidFill>
                  <a:schemeClr val="tx2"/>
                </a:solidFill>
              </a:rPr>
              <a:t>DDoS</a:t>
            </a:r>
            <a:r>
              <a:rPr lang="en-US" dirty="0" smtClean="0">
                <a:solidFill>
                  <a:schemeClr val="tx2"/>
                </a:solidFill>
              </a:rPr>
              <a:t> attacks is best done using a global distributed / intelligent </a:t>
            </a:r>
            <a:r>
              <a:rPr lang="en-US" dirty="0" err="1" smtClean="0">
                <a:solidFill>
                  <a:schemeClr val="tx2"/>
                </a:solidFill>
              </a:rPr>
              <a:t>DDoS</a:t>
            </a:r>
            <a:r>
              <a:rPr lang="en-US" dirty="0" smtClean="0">
                <a:solidFill>
                  <a:schemeClr val="tx2"/>
                </a:solidFill>
              </a:rPr>
              <a:t> scrubbing infrastructure. In premise </a:t>
            </a:r>
            <a:r>
              <a:rPr lang="en-US" dirty="0" err="1" smtClean="0">
                <a:solidFill>
                  <a:schemeClr val="tx2"/>
                </a:solidFill>
              </a:rPr>
              <a:t>DDoS</a:t>
            </a:r>
            <a:r>
              <a:rPr lang="en-US" dirty="0" smtClean="0">
                <a:solidFill>
                  <a:schemeClr val="tx2"/>
                </a:solidFill>
              </a:rPr>
              <a:t> mitigation infrastructure are not an alternative.</a:t>
            </a:r>
          </a:p>
        </p:txBody>
      </p:sp>
    </p:spTree>
    <p:extLst>
      <p:ext uri="{BB962C8B-B14F-4D97-AF65-F5344CB8AC3E}">
        <p14:creationId xmlns:p14="http://schemas.microsoft.com/office/powerpoint/2010/main" val="1522992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931461" y="1066800"/>
            <a:ext cx="7679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Since we started our IPv6 Network journey 10 years back , we had several learnings that prompted us to deploy a unique global dual stack and multi-topology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Build your network infrastructure not based on “generic best practices” but based on in-depth contextual analytics /  focused instrumentation and technical / business merit !</a:t>
            </a:r>
          </a:p>
        </p:txBody>
      </p:sp>
    </p:spTree>
    <p:extLst>
      <p:ext uri="{BB962C8B-B14F-4D97-AF65-F5344CB8AC3E}">
        <p14:creationId xmlns:p14="http://schemas.microsoft.com/office/powerpoint/2010/main" val="1415368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2565400"/>
            <a:ext cx="5638801" cy="1803400"/>
          </a:xfrm>
        </p:spPr>
        <p:txBody>
          <a:bodyPr/>
          <a:lstStyle/>
          <a:p>
            <a:r>
              <a:rPr lang="en-US" dirty="0" smtClean="0"/>
              <a:t>Thank you and Happy Innovating for your network! </a:t>
            </a:r>
          </a:p>
        </p:txBody>
      </p:sp>
    </p:spTree>
    <p:extLst>
      <p:ext uri="{BB962C8B-B14F-4D97-AF65-F5344CB8AC3E}">
        <p14:creationId xmlns:p14="http://schemas.microsoft.com/office/powerpoint/2010/main" val="24434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162800" cy="457200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b="1" dirty="0">
                <a:solidFill>
                  <a:srgbClr val="4E84C4"/>
                </a:solidFill>
                <a:ea typeface="ＭＳ Ｐゴシック" charset="0"/>
                <a:cs typeface="Century Gothic"/>
              </a:rPr>
              <a:t>Agenda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89893318"/>
              </p:ext>
            </p:extLst>
          </p:nvPr>
        </p:nvGraphicFramePr>
        <p:xfrm>
          <a:off x="990600" y="9906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492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" y="844019"/>
            <a:ext cx="9118189" cy="534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67" y="148136"/>
            <a:ext cx="7222071" cy="540475"/>
          </a:xfrm>
        </p:spPr>
        <p:txBody>
          <a:bodyPr>
            <a:noAutofit/>
          </a:bodyPr>
          <a:lstStyle/>
          <a:p>
            <a:pPr algn="ctr"/>
            <a:r>
              <a:rPr lang="en-CA" sz="3600" dirty="0" smtClean="0"/>
              <a:t>Tata Communications - Context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7084469" y="130392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Key benefit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5811" y="958849"/>
          <a:ext cx="9118189" cy="1302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2023672" y="4991646"/>
            <a:ext cx="6685613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CA" sz="2800" dirty="0">
                <a:solidFill>
                  <a:schemeClr val="tx2"/>
                </a:solidFill>
              </a:rPr>
              <a:t>Global IP Service Provider - 6,100G of backbone capacity</a:t>
            </a:r>
            <a:endParaRPr lang="en-IN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6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4F5FA1-27D5-4F13-B202-25F59E6DB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74F5FA1-27D5-4F13-B202-25F59E6DB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174F5FA1-27D5-4F13-B202-25F59E6DB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74F5FA1-27D5-4F13-B202-25F59E6DB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72ABF-C52F-48C2-82E3-1CA7A2269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4D72ABF-C52F-48C2-82E3-1CA7A2269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4D72ABF-C52F-48C2-82E3-1CA7A2269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4D72ABF-C52F-48C2-82E3-1CA7A2269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7F7F4-0BD8-4468-935A-416AD31E6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6B7F7F4-0BD8-4468-935A-416AD31E6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D6B7F7F4-0BD8-4468-935A-416AD31E6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D6B7F7F4-0BD8-4468-935A-416AD31E6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130000" cy="685800"/>
          </a:xfrm>
        </p:spPr>
        <p:txBody>
          <a:bodyPr>
            <a:noAutofit/>
          </a:bodyPr>
          <a:lstStyle/>
          <a:p>
            <a:r>
              <a:rPr lang="en-IN" sz="2800" dirty="0" smtClean="0"/>
              <a:t>Challenging Global </a:t>
            </a:r>
            <a:r>
              <a:rPr lang="en-IN" sz="2800" dirty="0"/>
              <a:t>Trends drive innovation in network </a:t>
            </a:r>
            <a:r>
              <a:rPr lang="en-IN" sz="2800" dirty="0" smtClean="0"/>
              <a:t>planning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066800"/>
            <a:ext cx="4320000" cy="2413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" y="3657600"/>
            <a:ext cx="4327034" cy="30234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5636"/>
            <a:ext cx="4320000" cy="2418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3195" y="1975563"/>
            <a:ext cx="2164823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250K hits per second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519537" cy="30234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3195" y="4984639"/>
            <a:ext cx="1576843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Zero Tolerance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560064"/>
            <a:ext cx="3449299" cy="5847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b="0" dirty="0" smtClean="0">
                <a:solidFill>
                  <a:schemeClr val="accent2"/>
                </a:solidFill>
              </a:rPr>
              <a:t>Exponential traffic growth leads to shorter planning cycles </a:t>
            </a:r>
            <a:endParaRPr lang="en-US" sz="1600" b="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640080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6507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5486400" y="3810000"/>
            <a:ext cx="3505201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486400" y="765100"/>
            <a:ext cx="3505201" cy="251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71" y="93309"/>
            <a:ext cx="8193258" cy="457200"/>
          </a:xfrm>
        </p:spPr>
        <p:txBody>
          <a:bodyPr>
            <a:noAutofit/>
          </a:bodyPr>
          <a:lstStyle/>
          <a:p>
            <a:r>
              <a:rPr lang="en-IN" sz="2800" dirty="0" smtClean="0"/>
              <a:t>Impact </a:t>
            </a:r>
            <a:r>
              <a:rPr lang="en-IN" sz="2800" dirty="0"/>
              <a:t>of the global trends on SP </a:t>
            </a:r>
            <a:r>
              <a:rPr lang="en-IN" sz="2800" dirty="0" smtClean="0"/>
              <a:t>infrastructure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905001" y="765100"/>
            <a:ext cx="3429000" cy="251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434" y="1531734"/>
            <a:ext cx="136761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Planning for </a:t>
            </a:r>
          </a:p>
          <a:p>
            <a:pPr algn="ctr"/>
            <a:r>
              <a:rPr lang="en-US" dirty="0" smtClean="0"/>
              <a:t>Traffic </a:t>
            </a:r>
          </a:p>
          <a:p>
            <a:pPr algn="ctr"/>
            <a:r>
              <a:rPr lang="en-US" dirty="0" smtClean="0"/>
              <a:t>Growth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88" y="4419600"/>
            <a:ext cx="136761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Planning for </a:t>
            </a:r>
          </a:p>
          <a:p>
            <a:pPr algn="ctr"/>
            <a:r>
              <a:rPr lang="en-US" dirty="0" smtClean="0"/>
              <a:t>Zero </a:t>
            </a:r>
          </a:p>
          <a:p>
            <a:pPr algn="ctr"/>
            <a:r>
              <a:rPr lang="en-US" dirty="0" smtClean="0"/>
              <a:t>Tolerance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05000" y="3810000"/>
            <a:ext cx="34290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97354" y="1107757"/>
            <a:ext cx="2308190" cy="584775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Capacity – 100G, 40G, 10G, 1G, STM16, STM4.,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838008" y="1870289"/>
            <a:ext cx="2479967" cy="584775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Load Balancing – LAG, ECMP, entropy label.</a:t>
            </a:r>
            <a:endParaRPr lang="en-US" sz="1600" dirty="0"/>
          </a:p>
        </p:txBody>
      </p:sp>
      <p:cxnSp>
        <p:nvCxnSpPr>
          <p:cNvPr id="21" name="Straight Arrow Connector 20"/>
          <p:cNvCxnSpPr>
            <a:stCxn id="5" idx="3"/>
          </p:cNvCxnSpPr>
          <p:nvPr/>
        </p:nvCxnSpPr>
        <p:spPr>
          <a:xfrm>
            <a:off x="1535051" y="1993399"/>
            <a:ext cx="360429" cy="46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481906" y="4896226"/>
            <a:ext cx="413574" cy="46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888204" y="2162676"/>
            <a:ext cx="4197740" cy="3614010"/>
            <a:chOff x="4888204" y="2162676"/>
            <a:chExt cx="4197740" cy="3614010"/>
          </a:xfrm>
        </p:grpSpPr>
        <p:sp>
          <p:nvSpPr>
            <p:cNvPr id="32" name="Freeform 31"/>
            <p:cNvSpPr/>
            <p:nvPr/>
          </p:nvSpPr>
          <p:spPr>
            <a:xfrm>
              <a:off x="8317975" y="2162676"/>
              <a:ext cx="511979" cy="3390314"/>
            </a:xfrm>
            <a:custGeom>
              <a:avLst/>
              <a:gdLst>
                <a:gd name="connsiteX0" fmla="*/ 0 w 511979"/>
                <a:gd name="connsiteY0" fmla="*/ 0 h 3390314"/>
                <a:gd name="connsiteX1" fmla="*/ 506437 w 511979"/>
                <a:gd name="connsiteY1" fmla="*/ 1392701 h 3390314"/>
                <a:gd name="connsiteX2" fmla="*/ 225083 w 511979"/>
                <a:gd name="connsiteY2" fmla="*/ 3390314 h 339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1979" h="3390314">
                  <a:moveTo>
                    <a:pt x="0" y="0"/>
                  </a:moveTo>
                  <a:cubicBezTo>
                    <a:pt x="234461" y="413824"/>
                    <a:pt x="468923" y="827649"/>
                    <a:pt x="506437" y="1392701"/>
                  </a:cubicBezTo>
                  <a:cubicBezTo>
                    <a:pt x="543951" y="1957753"/>
                    <a:pt x="384517" y="2674033"/>
                    <a:pt x="225083" y="3390314"/>
                  </a:cubicBezTo>
                </a:path>
              </a:pathLst>
            </a:custGeom>
            <a:ln w="76200"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68548" y="3048000"/>
              <a:ext cx="1817396" cy="92333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Data Plane’s effect on Control plane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422107" y="2452914"/>
              <a:ext cx="456179" cy="3323772"/>
            </a:xfrm>
            <a:custGeom>
              <a:avLst/>
              <a:gdLst>
                <a:gd name="connsiteX0" fmla="*/ 441664 w 456179"/>
                <a:gd name="connsiteY0" fmla="*/ 3323772 h 3323772"/>
                <a:gd name="connsiteX1" fmla="*/ 107836 w 456179"/>
                <a:gd name="connsiteY1" fmla="*/ 2046515 h 3323772"/>
                <a:gd name="connsiteX2" fmla="*/ 20750 w 456179"/>
                <a:gd name="connsiteY2" fmla="*/ 1291772 h 3323772"/>
                <a:gd name="connsiteX3" fmla="*/ 456179 w 456179"/>
                <a:gd name="connsiteY3" fmla="*/ 0 h 332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179" h="3323772">
                  <a:moveTo>
                    <a:pt x="441664" y="3323772"/>
                  </a:moveTo>
                  <a:cubicBezTo>
                    <a:pt x="309826" y="2854477"/>
                    <a:pt x="177988" y="2385182"/>
                    <a:pt x="107836" y="2046515"/>
                  </a:cubicBezTo>
                  <a:cubicBezTo>
                    <a:pt x="37684" y="1707848"/>
                    <a:pt x="-37307" y="1632858"/>
                    <a:pt x="20750" y="1291772"/>
                  </a:cubicBezTo>
                  <a:cubicBezTo>
                    <a:pt x="78807" y="950686"/>
                    <a:pt x="267493" y="475343"/>
                    <a:pt x="456179" y="0"/>
                  </a:cubicBezTo>
                </a:path>
              </a:pathLst>
            </a:custGeom>
            <a:ln w="76200"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88204" y="3048000"/>
              <a:ext cx="1817396" cy="92333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Control Plane’s effect on  Data plane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45685" y="765100"/>
            <a:ext cx="127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Plane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03024" y="6331329"/>
            <a:ext cx="152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Control Plane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169221" y="4075450"/>
            <a:ext cx="914400" cy="476071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CPU</a:t>
            </a:r>
            <a:endParaRPr lang="en-IN" sz="1600" dirty="0"/>
          </a:p>
        </p:txBody>
      </p:sp>
      <p:sp>
        <p:nvSpPr>
          <p:cNvPr id="31" name="Oval 30"/>
          <p:cNvSpPr/>
          <p:nvPr/>
        </p:nvSpPr>
        <p:spPr>
          <a:xfrm>
            <a:off x="4188803" y="4666985"/>
            <a:ext cx="1085145" cy="735747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QoS</a:t>
            </a:r>
            <a:r>
              <a:rPr lang="en-US" sz="1400" dirty="0" smtClean="0"/>
              <a:t> TCAM</a:t>
            </a:r>
            <a:endParaRPr lang="en-IN" sz="1400" dirty="0"/>
          </a:p>
        </p:txBody>
      </p:sp>
      <p:sp>
        <p:nvSpPr>
          <p:cNvPr id="37" name="Oval 36"/>
          <p:cNvSpPr/>
          <p:nvPr/>
        </p:nvSpPr>
        <p:spPr>
          <a:xfrm>
            <a:off x="3144246" y="4058930"/>
            <a:ext cx="914400" cy="476071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FIB</a:t>
            </a:r>
            <a:endParaRPr lang="en-IN" sz="1600" dirty="0"/>
          </a:p>
        </p:txBody>
      </p:sp>
      <p:sp>
        <p:nvSpPr>
          <p:cNvPr id="41" name="Oval 40"/>
          <p:cNvSpPr/>
          <p:nvPr/>
        </p:nvSpPr>
        <p:spPr>
          <a:xfrm>
            <a:off x="4188803" y="4058930"/>
            <a:ext cx="914400" cy="476071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MFIB</a:t>
            </a:r>
            <a:endParaRPr lang="en-IN" sz="1600" dirty="0"/>
          </a:p>
        </p:txBody>
      </p:sp>
      <p:sp>
        <p:nvSpPr>
          <p:cNvPr id="42" name="Oval 41"/>
          <p:cNvSpPr/>
          <p:nvPr/>
        </p:nvSpPr>
        <p:spPr>
          <a:xfrm>
            <a:off x="2179881" y="4676836"/>
            <a:ext cx="914400" cy="476071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LFIB</a:t>
            </a:r>
            <a:endParaRPr lang="en-IN" sz="1600" dirty="0"/>
          </a:p>
        </p:txBody>
      </p:sp>
      <p:sp>
        <p:nvSpPr>
          <p:cNvPr id="43" name="Oval 42"/>
          <p:cNvSpPr/>
          <p:nvPr/>
        </p:nvSpPr>
        <p:spPr>
          <a:xfrm>
            <a:off x="2847204" y="5259259"/>
            <a:ext cx="1496196" cy="476071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Adjacency</a:t>
            </a:r>
            <a:endParaRPr lang="en-IN" sz="1600" dirty="0"/>
          </a:p>
        </p:txBody>
      </p:sp>
      <p:sp>
        <p:nvSpPr>
          <p:cNvPr id="44" name="Oval 43"/>
          <p:cNvSpPr/>
          <p:nvPr/>
        </p:nvSpPr>
        <p:spPr>
          <a:xfrm>
            <a:off x="3130401" y="4676836"/>
            <a:ext cx="1005978" cy="476071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L2FIB</a:t>
            </a:r>
            <a:endParaRPr lang="en-IN" sz="1600" dirty="0"/>
          </a:p>
        </p:txBody>
      </p:sp>
      <p:sp>
        <p:nvSpPr>
          <p:cNvPr id="46" name="Oval 45"/>
          <p:cNvSpPr/>
          <p:nvPr/>
        </p:nvSpPr>
        <p:spPr>
          <a:xfrm>
            <a:off x="1992685" y="1450432"/>
            <a:ext cx="1725340" cy="1341656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Backbone / Peer / customer link Utilization</a:t>
            </a:r>
          </a:p>
        </p:txBody>
      </p:sp>
      <p:sp>
        <p:nvSpPr>
          <p:cNvPr id="47" name="Oval 46"/>
          <p:cNvSpPr/>
          <p:nvPr/>
        </p:nvSpPr>
        <p:spPr>
          <a:xfrm>
            <a:off x="3478898" y="798550"/>
            <a:ext cx="1674051" cy="1038701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Netflow</a:t>
            </a:r>
            <a:r>
              <a:rPr lang="en-US" sz="1400" dirty="0" smtClean="0"/>
              <a:t> / </a:t>
            </a:r>
            <a:r>
              <a:rPr lang="en-US" sz="1400" dirty="0" err="1" smtClean="0"/>
              <a:t>sFlow</a:t>
            </a:r>
            <a:r>
              <a:rPr lang="en-US" sz="1400" dirty="0" smtClean="0"/>
              <a:t> / </a:t>
            </a:r>
            <a:r>
              <a:rPr lang="en-US" sz="1400" dirty="0" err="1" smtClean="0"/>
              <a:t>jFlow</a:t>
            </a:r>
            <a:r>
              <a:rPr lang="en-US" sz="1400" dirty="0"/>
              <a:t> </a:t>
            </a:r>
            <a:r>
              <a:rPr lang="en-US" sz="1400" dirty="0" smtClean="0"/>
              <a:t>/ IPFIX</a:t>
            </a:r>
            <a:endParaRPr lang="en-IN" sz="1400" dirty="0"/>
          </a:p>
        </p:txBody>
      </p:sp>
      <p:sp>
        <p:nvSpPr>
          <p:cNvPr id="12" name="Oval 11"/>
          <p:cNvSpPr/>
          <p:nvPr/>
        </p:nvSpPr>
        <p:spPr>
          <a:xfrm>
            <a:off x="3703010" y="1890427"/>
            <a:ext cx="1414469" cy="1341656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encrypted flow, L2 PW Flow, giant flow  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>
            <a:off x="5191632" y="1701211"/>
            <a:ext cx="523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Oval 44"/>
          <p:cNvSpPr/>
          <p:nvPr/>
        </p:nvSpPr>
        <p:spPr>
          <a:xfrm>
            <a:off x="2086623" y="5665053"/>
            <a:ext cx="1085145" cy="735747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BFD NP Scale</a:t>
            </a:r>
            <a:endParaRPr lang="en-IN" sz="1400" dirty="0"/>
          </a:p>
        </p:txBody>
      </p:sp>
      <p:sp>
        <p:nvSpPr>
          <p:cNvPr id="48" name="Oval 47"/>
          <p:cNvSpPr/>
          <p:nvPr/>
        </p:nvSpPr>
        <p:spPr>
          <a:xfrm>
            <a:off x="5575032" y="4006913"/>
            <a:ext cx="2383976" cy="432792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Fast SPF </a:t>
            </a:r>
            <a:r>
              <a:rPr lang="en-US" sz="1400" dirty="0" smtClean="0"/>
              <a:t>calculations</a:t>
            </a:r>
            <a:endParaRPr lang="en-IN" sz="1400" dirty="0"/>
          </a:p>
        </p:txBody>
      </p:sp>
      <p:sp>
        <p:nvSpPr>
          <p:cNvPr id="49" name="Oval 48"/>
          <p:cNvSpPr/>
          <p:nvPr/>
        </p:nvSpPr>
        <p:spPr>
          <a:xfrm>
            <a:off x="7188191" y="4411087"/>
            <a:ext cx="1519387" cy="389513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BGP ADD Path</a:t>
            </a:r>
            <a:endParaRPr lang="en-IN" sz="1200" dirty="0"/>
          </a:p>
        </p:txBody>
      </p:sp>
      <p:sp>
        <p:nvSpPr>
          <p:cNvPr id="50" name="Oval 49"/>
          <p:cNvSpPr/>
          <p:nvPr/>
        </p:nvSpPr>
        <p:spPr>
          <a:xfrm>
            <a:off x="6222212" y="4520208"/>
            <a:ext cx="1016788" cy="432792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BFD</a:t>
            </a:r>
            <a:endParaRPr lang="en-IN" sz="1400" dirty="0"/>
          </a:p>
        </p:txBody>
      </p:sp>
      <p:sp>
        <p:nvSpPr>
          <p:cNvPr id="51" name="Oval 50"/>
          <p:cNvSpPr/>
          <p:nvPr/>
        </p:nvSpPr>
        <p:spPr>
          <a:xfrm>
            <a:off x="7622484" y="5702216"/>
            <a:ext cx="1016788" cy="432792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FRR</a:t>
            </a:r>
            <a:endParaRPr lang="en-IN" sz="1400" dirty="0"/>
          </a:p>
        </p:txBody>
      </p:sp>
      <p:sp>
        <p:nvSpPr>
          <p:cNvPr id="52" name="Oval 51"/>
          <p:cNvSpPr/>
          <p:nvPr/>
        </p:nvSpPr>
        <p:spPr>
          <a:xfrm>
            <a:off x="5572948" y="5898537"/>
            <a:ext cx="1016788" cy="432792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EOAM</a:t>
            </a:r>
            <a:endParaRPr lang="en-IN" sz="1400" dirty="0"/>
          </a:p>
        </p:txBody>
      </p:sp>
      <p:sp>
        <p:nvSpPr>
          <p:cNvPr id="53" name="Oval 52"/>
          <p:cNvSpPr/>
          <p:nvPr/>
        </p:nvSpPr>
        <p:spPr>
          <a:xfrm>
            <a:off x="6691082" y="5903119"/>
            <a:ext cx="1016788" cy="432792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G.8032</a:t>
            </a:r>
            <a:endParaRPr lang="en-IN" sz="1400" dirty="0"/>
          </a:p>
        </p:txBody>
      </p:sp>
      <p:sp>
        <p:nvSpPr>
          <p:cNvPr id="54" name="Oval 53"/>
          <p:cNvSpPr/>
          <p:nvPr/>
        </p:nvSpPr>
        <p:spPr>
          <a:xfrm>
            <a:off x="5768573" y="4949420"/>
            <a:ext cx="1016788" cy="432792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xSTP</a:t>
            </a:r>
            <a:endParaRPr lang="en-IN" sz="1400" dirty="0"/>
          </a:p>
        </p:txBody>
      </p:sp>
      <p:sp>
        <p:nvSpPr>
          <p:cNvPr id="55" name="Oval 54"/>
          <p:cNvSpPr/>
          <p:nvPr/>
        </p:nvSpPr>
        <p:spPr>
          <a:xfrm>
            <a:off x="6350163" y="5437224"/>
            <a:ext cx="1016788" cy="432792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LFA</a:t>
            </a:r>
            <a:endParaRPr lang="en-IN" sz="1400" dirty="0"/>
          </a:p>
        </p:txBody>
      </p:sp>
      <p:sp>
        <p:nvSpPr>
          <p:cNvPr id="56" name="Oval 55"/>
          <p:cNvSpPr/>
          <p:nvPr/>
        </p:nvSpPr>
        <p:spPr>
          <a:xfrm>
            <a:off x="6847548" y="4830011"/>
            <a:ext cx="1576453" cy="649188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BGP Best External </a:t>
            </a:r>
            <a:endParaRPr lang="en-IN" sz="1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920375" y="1747423"/>
            <a:ext cx="4394207" cy="3007232"/>
            <a:chOff x="3171154" y="1923240"/>
            <a:chExt cx="3644162" cy="3213859"/>
          </a:xfrm>
        </p:grpSpPr>
        <p:grpSp>
          <p:nvGrpSpPr>
            <p:cNvPr id="20" name="Group 19"/>
            <p:cNvGrpSpPr/>
            <p:nvPr/>
          </p:nvGrpSpPr>
          <p:grpSpPr>
            <a:xfrm>
              <a:off x="3171154" y="1923240"/>
              <a:ext cx="3644162" cy="3213859"/>
              <a:chOff x="2255350" y="666299"/>
              <a:chExt cx="5860236" cy="5302959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2255350" y="666299"/>
                <a:ext cx="5860236" cy="5302959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  <a:alpha val="64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" name="Curved Down Arrow 15"/>
              <p:cNvSpPr/>
              <p:nvPr/>
            </p:nvSpPr>
            <p:spPr>
              <a:xfrm>
                <a:off x="2653331" y="723921"/>
                <a:ext cx="5160637" cy="2432021"/>
              </a:xfrm>
              <a:prstGeom prst="curvedDown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urved Left Arrow 17"/>
              <p:cNvSpPr/>
              <p:nvPr/>
            </p:nvSpPr>
            <p:spPr>
              <a:xfrm rot="5400000">
                <a:off x="3839506" y="2072396"/>
                <a:ext cx="2458909" cy="4949676"/>
              </a:xfrm>
              <a:prstGeom prst="curvedLef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345280" y="2819400"/>
              <a:ext cx="1241913" cy="1151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Vicious </a:t>
              </a:r>
            </a:p>
            <a:p>
              <a:pPr algn="ctr"/>
              <a:r>
                <a:rPr lang="en-US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Cycle </a:t>
              </a:r>
              <a:endParaRPr lang="en-IN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57" name="Right Arrow 56"/>
          <p:cNvSpPr/>
          <p:nvPr/>
        </p:nvSpPr>
        <p:spPr>
          <a:xfrm>
            <a:off x="5166117" y="5112865"/>
            <a:ext cx="523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4249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4" grpId="0" animBg="1"/>
      <p:bldP spid="5" grpId="0" animBg="1"/>
      <p:bldP spid="6" grpId="0" animBg="1"/>
      <p:bldP spid="7" grpId="0" animBg="1"/>
      <p:bldP spid="10" grpId="0" animBg="1"/>
      <p:bldP spid="13" grpId="0" animBg="1"/>
      <p:bldP spid="39" grpId="0"/>
      <p:bldP spid="40" grpId="0"/>
      <p:bldP spid="3" grpId="0" animBg="1"/>
      <p:bldP spid="31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12" grpId="0" animBg="1"/>
      <p:bldP spid="8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457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Network Analytics and focused instrumentation unravel interesting perspectives</a:t>
            </a: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04289"/>
              </p:ext>
            </p:extLst>
          </p:nvPr>
        </p:nvGraphicFramePr>
        <p:xfrm>
          <a:off x="838200" y="1288980"/>
          <a:ext cx="8229600" cy="313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85800" y="762000"/>
            <a:ext cx="5181600" cy="3276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Control Plane</a:t>
            </a:r>
          </a:p>
          <a:p>
            <a:pPr algn="ctr"/>
            <a:endParaRPr lang="en-US" sz="3600" dirty="0">
              <a:solidFill>
                <a:schemeClr val="accent1"/>
              </a:solidFill>
            </a:endParaRPr>
          </a:p>
          <a:p>
            <a:pPr algn="ctr"/>
            <a:endParaRPr lang="en-US" sz="3600" dirty="0" smtClean="0">
              <a:solidFill>
                <a:schemeClr val="accent1"/>
              </a:solidFill>
            </a:endParaRPr>
          </a:p>
          <a:p>
            <a:pPr algn="ctr"/>
            <a:endParaRPr lang="en-US" sz="3600" dirty="0" smtClean="0">
              <a:solidFill>
                <a:schemeClr val="accent1"/>
              </a:solidFill>
            </a:endParaRPr>
          </a:p>
          <a:p>
            <a:pPr algn="ctr"/>
            <a:endParaRPr lang="en-US" sz="3600" dirty="0">
              <a:solidFill>
                <a:schemeClr val="accent1"/>
              </a:solidFill>
            </a:endParaRPr>
          </a:p>
          <a:p>
            <a:pPr algn="ctr"/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762000"/>
            <a:ext cx="2895600" cy="3276600"/>
          </a:xfrm>
          <a:prstGeom prst="roundRect">
            <a:avLst/>
          </a:prstGeom>
          <a:solidFill>
            <a:schemeClr val="accent3">
              <a:alpha val="29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Data Plane</a:t>
            </a:r>
          </a:p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endParaRPr lang="en-US" sz="3600" dirty="0">
              <a:solidFill>
                <a:schemeClr val="accent1"/>
              </a:solidFill>
            </a:endParaRPr>
          </a:p>
          <a:p>
            <a:pPr algn="ctr"/>
            <a:endParaRPr lang="en-US" sz="3600" dirty="0" smtClean="0">
              <a:solidFill>
                <a:schemeClr val="accent1"/>
              </a:solidFill>
            </a:endParaRPr>
          </a:p>
          <a:p>
            <a:pPr algn="ctr"/>
            <a:endParaRPr lang="en-US" sz="3600" dirty="0">
              <a:solidFill>
                <a:schemeClr val="accent1"/>
              </a:solidFill>
            </a:endParaRPr>
          </a:p>
          <a:p>
            <a:pPr algn="ctr"/>
            <a:endParaRPr lang="en-US" sz="3600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6800" y="4489940"/>
            <a:ext cx="3505200" cy="2368060"/>
            <a:chOff x="1066800" y="4489940"/>
            <a:chExt cx="3505200" cy="2368060"/>
          </a:xfrm>
        </p:grpSpPr>
        <p:sp>
          <p:nvSpPr>
            <p:cNvPr id="5" name="Rounded Rectangle 4"/>
            <p:cNvSpPr/>
            <p:nvPr/>
          </p:nvSpPr>
          <p:spPr>
            <a:xfrm>
              <a:off x="1066800" y="4489940"/>
              <a:ext cx="3505200" cy="23680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7800" y="5130968"/>
              <a:ext cx="220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100G / 40G / LAGs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5486400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Hot potato Routing, Peering management, 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2560" y="6096000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Multi Gigabit </a:t>
              </a:r>
              <a:r>
                <a:rPr lang="en-US" dirty="0" err="1" smtClean="0">
                  <a:solidFill>
                    <a:schemeClr val="bg1"/>
                  </a:solidFill>
                </a:rPr>
                <a:t>DDoS</a:t>
              </a:r>
              <a:r>
                <a:rPr lang="en-US" dirty="0" smtClean="0">
                  <a:solidFill>
                    <a:schemeClr val="bg1"/>
                  </a:solidFill>
                </a:rPr>
                <a:t> Attacks, IPv6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55459" y="4572000"/>
              <a:ext cx="2372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Public Cloud / Domain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10200" y="4495800"/>
            <a:ext cx="3505200" cy="2368060"/>
            <a:chOff x="5410200" y="4495800"/>
            <a:chExt cx="3505200" cy="2368060"/>
          </a:xfrm>
        </p:grpSpPr>
        <p:sp>
          <p:nvSpPr>
            <p:cNvPr id="9" name="Rounded Rectangle 8"/>
            <p:cNvSpPr/>
            <p:nvPr/>
          </p:nvSpPr>
          <p:spPr>
            <a:xfrm>
              <a:off x="5410200" y="4495800"/>
              <a:ext cx="3505200" cy="23680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9800" y="4572000"/>
              <a:ext cx="2465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Private Cloud / Domain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38800" y="4953000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VPNs, Fast Convergence, BFD/LFA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38800" y="5562600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Multiple </a:t>
              </a:r>
              <a:r>
                <a:rPr lang="en-US" dirty="0" err="1" smtClean="0">
                  <a:solidFill>
                    <a:schemeClr val="bg1"/>
                  </a:solidFill>
                </a:rPr>
                <a:t>QoS</a:t>
              </a:r>
              <a:r>
                <a:rPr lang="en-US" dirty="0" smtClean="0">
                  <a:solidFill>
                    <a:schemeClr val="bg1"/>
                  </a:solidFill>
                </a:rPr>
                <a:t> requirements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38800" y="5879068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Application Optimization and SLAs, zero tolerance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76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76200" y="3733800"/>
            <a:ext cx="5695655" cy="15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6201" y="990600"/>
            <a:ext cx="5638800" cy="2667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3375662" y="2547425"/>
            <a:ext cx="1120139" cy="6400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71248" y="2643553"/>
            <a:ext cx="863990" cy="6002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65386" y="2176975"/>
            <a:ext cx="869852" cy="45720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Food for thought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236786" y="1948375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42648" y="3015175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40238" y="3048000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581401" y="4876800"/>
            <a:ext cx="186983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7610" y="4839288"/>
            <a:ext cx="1746739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286001" y="1628336"/>
            <a:ext cx="572086" cy="998805"/>
          </a:xfrm>
          <a:prstGeom prst="line">
            <a:avLst/>
          </a:prstGeom>
          <a:ln w="254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1" y="2629485"/>
            <a:ext cx="1327052" cy="14068"/>
          </a:xfrm>
          <a:prstGeom prst="line">
            <a:avLst/>
          </a:prstGeom>
          <a:ln w="254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106638" y="2405575"/>
            <a:ext cx="4572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2815884" y="1677573"/>
            <a:ext cx="554502" cy="869852"/>
          </a:xfrm>
          <a:prstGeom prst="line">
            <a:avLst/>
          </a:prstGeom>
          <a:ln w="254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370386" y="2057400"/>
            <a:ext cx="1022252" cy="582636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187506" y="2376268"/>
            <a:ext cx="4572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64038" y="1828800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815884" y="1369258"/>
            <a:ext cx="1119847" cy="308315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707131" y="1140658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684022" y="1336433"/>
            <a:ext cx="1120139" cy="29190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575561" y="1399736"/>
            <a:ext cx="4572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472420" y="1143000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1356654" y="4077288"/>
            <a:ext cx="1026649" cy="76200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84983" y="4077288"/>
            <a:ext cx="813581" cy="76200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79010" y="4610688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28054" y="3848688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039816" y="4610688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4516316" y="3962400"/>
            <a:ext cx="947519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532165" y="3962400"/>
            <a:ext cx="811236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352801" y="4577863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174859" y="4610688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20308" y="3810000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5410200"/>
            <a:ext cx="8382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Tata Communications deploys both converged and de-converged architecture in different parts of the network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399736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Traffic vs. high Control plane intensive geographies</a:t>
            </a:r>
          </a:p>
          <a:p>
            <a:endParaRPr lang="en-US" dirty="0" smtClean="0"/>
          </a:p>
          <a:p>
            <a:r>
              <a:rPr lang="en-US" dirty="0" smtClean="0"/>
              <a:t>Does economics play  a role? </a:t>
            </a:r>
          </a:p>
          <a:p>
            <a:endParaRPr lang="en-US" dirty="0"/>
          </a:p>
          <a:p>
            <a:r>
              <a:rPr lang="en-US" dirty="0" smtClean="0"/>
              <a:t>How does it affect planning cycles?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1176" y="3262449"/>
            <a:ext cx="280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Converged Network Model </a:t>
            </a:r>
            <a:endParaRPr lang="en-IN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630503" y="4967599"/>
            <a:ext cx="313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De-Converged Network Model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858388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Globally ~2500 large DDoS attacks happen every day (about 2.5 </a:t>
            </a:r>
            <a:r>
              <a:rPr lang="en-US" sz="2800" dirty="0" err="1" smtClean="0"/>
              <a:t>Mn</a:t>
            </a:r>
            <a:r>
              <a:rPr lang="en-US" sz="2800" dirty="0" smtClean="0"/>
              <a:t> attacks every year)</a:t>
            </a:r>
            <a:endParaRPr lang="en-US" sz="2800" dirty="0"/>
          </a:p>
        </p:txBody>
      </p:sp>
      <p:pic>
        <p:nvPicPr>
          <p:cNvPr id="3074" name="Picture 2" descr="http://www.social-engineer.org/wp-content/uploads/2012/01/Bot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30" y="838200"/>
            <a:ext cx="9163929" cy="601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971800" y="2286000"/>
            <a:ext cx="1590234" cy="2133600"/>
            <a:chOff x="2971800" y="2286000"/>
            <a:chExt cx="1590234" cy="2133600"/>
          </a:xfrm>
        </p:grpSpPr>
        <p:sp>
          <p:nvSpPr>
            <p:cNvPr id="3" name="Oval 2"/>
            <p:cNvSpPr/>
            <p:nvPr/>
          </p:nvSpPr>
          <p:spPr>
            <a:xfrm>
              <a:off x="2971800" y="2971800"/>
              <a:ext cx="1590234" cy="144780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0998" y="2286000"/>
              <a:ext cx="1131524" cy="115700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79969" y="2907268"/>
              <a:ext cx="6735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BOSS</a:t>
              </a:r>
              <a:endParaRPr lang="en-IN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38400" y="4343400"/>
            <a:ext cx="3048000" cy="2380514"/>
            <a:chOff x="2438400" y="4343400"/>
            <a:chExt cx="3048000" cy="2380514"/>
          </a:xfrm>
        </p:grpSpPr>
        <p:sp>
          <p:nvSpPr>
            <p:cNvPr id="5" name="Oval 4"/>
            <p:cNvSpPr/>
            <p:nvPr/>
          </p:nvSpPr>
          <p:spPr>
            <a:xfrm>
              <a:off x="3896166" y="4343400"/>
              <a:ext cx="1590234" cy="144780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19531" t="10153" r="17969"/>
            <a:stretch/>
          </p:blipFill>
          <p:spPr>
            <a:xfrm>
              <a:off x="2438400" y="4800600"/>
              <a:ext cx="1553099" cy="192331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780391" y="5631452"/>
              <a:ext cx="102455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BOT Chief</a:t>
              </a:r>
              <a:endParaRPr lang="en-IN" sz="11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77366" y="4343400"/>
            <a:ext cx="2246834" cy="2317984"/>
            <a:chOff x="5877366" y="4343400"/>
            <a:chExt cx="2246834" cy="2317984"/>
          </a:xfrm>
        </p:grpSpPr>
        <p:grpSp>
          <p:nvGrpSpPr>
            <p:cNvPr id="16" name="Group 15"/>
            <p:cNvGrpSpPr/>
            <p:nvPr/>
          </p:nvGrpSpPr>
          <p:grpSpPr>
            <a:xfrm>
              <a:off x="5877366" y="4343400"/>
              <a:ext cx="2246834" cy="2070231"/>
              <a:chOff x="5877366" y="4343400"/>
              <a:chExt cx="2246834" cy="2070231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877366" y="4343400"/>
                <a:ext cx="1590234" cy="1447800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9853" y="5372493"/>
                <a:ext cx="1174347" cy="1041138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7127892" y="6199719"/>
              <a:ext cx="8731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Infected Computer </a:t>
              </a:r>
              <a:endParaRPr lang="en-IN" sz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53200" y="1752599"/>
            <a:ext cx="1905000" cy="2667001"/>
            <a:chOff x="6553200" y="1752599"/>
            <a:chExt cx="1905000" cy="2667001"/>
          </a:xfrm>
        </p:grpSpPr>
        <p:sp>
          <p:nvSpPr>
            <p:cNvPr id="7" name="Oval 6"/>
            <p:cNvSpPr/>
            <p:nvPr/>
          </p:nvSpPr>
          <p:spPr>
            <a:xfrm>
              <a:off x="6715566" y="2971800"/>
              <a:ext cx="1590234" cy="144780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/>
            <a:srcRect l="11188" t="6050" r="11592" b="3229"/>
            <a:stretch/>
          </p:blipFill>
          <p:spPr>
            <a:xfrm>
              <a:off x="6553200" y="1752599"/>
              <a:ext cx="1905000" cy="1676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040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RgvnC81wM1nhQpi7Ir340YMr0iWKzJPOWMFVRYeymw2oOhoYFWc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8"/>
          <a:stretch/>
        </p:blipFill>
        <p:spPr bwMode="auto">
          <a:xfrm>
            <a:off x="0" y="1143001"/>
            <a:ext cx="9104093" cy="4921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" name="Oval 276"/>
          <p:cNvSpPr/>
          <p:nvPr/>
        </p:nvSpPr>
        <p:spPr>
          <a:xfrm>
            <a:off x="1513539" y="199644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Zombies  </a:t>
            </a:r>
            <a:endParaRPr lang="en-US" dirty="0"/>
          </a:p>
        </p:txBody>
      </p:sp>
      <p:sp>
        <p:nvSpPr>
          <p:cNvPr id="279" name="Oval 278"/>
          <p:cNvSpPr/>
          <p:nvPr/>
        </p:nvSpPr>
        <p:spPr>
          <a:xfrm>
            <a:off x="2514600" y="4027829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Zombies  </a:t>
            </a:r>
            <a:endParaRPr lang="en-US" dirty="0"/>
          </a:p>
        </p:txBody>
      </p:sp>
      <p:sp>
        <p:nvSpPr>
          <p:cNvPr id="281" name="Oval 280"/>
          <p:cNvSpPr/>
          <p:nvPr/>
        </p:nvSpPr>
        <p:spPr>
          <a:xfrm>
            <a:off x="4641142" y="40386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Zombies  </a:t>
            </a:r>
            <a:endParaRPr lang="en-US" dirty="0"/>
          </a:p>
        </p:txBody>
      </p:sp>
      <p:sp>
        <p:nvSpPr>
          <p:cNvPr id="282" name="Oval 281"/>
          <p:cNvSpPr/>
          <p:nvPr/>
        </p:nvSpPr>
        <p:spPr>
          <a:xfrm>
            <a:off x="7543800" y="4390292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Zombies  </a:t>
            </a:r>
            <a:endParaRPr lang="en-US" dirty="0"/>
          </a:p>
        </p:txBody>
      </p:sp>
      <p:sp>
        <p:nvSpPr>
          <p:cNvPr id="283" name="Oval 282"/>
          <p:cNvSpPr/>
          <p:nvPr/>
        </p:nvSpPr>
        <p:spPr>
          <a:xfrm>
            <a:off x="6818728" y="17526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Zombies  </a:t>
            </a:r>
            <a:endParaRPr lang="en-US" dirty="0"/>
          </a:p>
        </p:txBody>
      </p:sp>
      <p:sp>
        <p:nvSpPr>
          <p:cNvPr id="278" name="Oval 277"/>
          <p:cNvSpPr/>
          <p:nvPr/>
        </p:nvSpPr>
        <p:spPr>
          <a:xfrm>
            <a:off x="5638799" y="3097237"/>
            <a:ext cx="1648697" cy="55450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/ Victim </a:t>
            </a:r>
            <a:endParaRPr lang="en-US" dirty="0"/>
          </a:p>
        </p:txBody>
      </p:sp>
      <p:sp>
        <p:nvSpPr>
          <p:cNvPr id="4100" name="Freeform 4099"/>
          <p:cNvSpPr/>
          <p:nvPr/>
        </p:nvSpPr>
        <p:spPr>
          <a:xfrm>
            <a:off x="2658794" y="2589628"/>
            <a:ext cx="2672861" cy="878807"/>
          </a:xfrm>
          <a:custGeom>
            <a:avLst/>
            <a:gdLst>
              <a:gd name="connsiteX0" fmla="*/ 0 w 2672861"/>
              <a:gd name="connsiteY0" fmla="*/ 0 h 878807"/>
              <a:gd name="connsiteX1" fmla="*/ 1842868 w 2672861"/>
              <a:gd name="connsiteY1" fmla="*/ 787790 h 878807"/>
              <a:gd name="connsiteX2" fmla="*/ 2672861 w 2672861"/>
              <a:gd name="connsiteY2" fmla="*/ 829994 h 8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2861" h="878807">
                <a:moveTo>
                  <a:pt x="0" y="0"/>
                </a:moveTo>
                <a:cubicBezTo>
                  <a:pt x="698695" y="324729"/>
                  <a:pt x="1397391" y="649458"/>
                  <a:pt x="1842868" y="787790"/>
                </a:cubicBezTo>
                <a:cubicBezTo>
                  <a:pt x="2288345" y="926122"/>
                  <a:pt x="2480603" y="878058"/>
                  <a:pt x="2672861" y="829994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Freeform 4100"/>
          <p:cNvSpPr/>
          <p:nvPr/>
        </p:nvSpPr>
        <p:spPr>
          <a:xfrm>
            <a:off x="3429000" y="3510760"/>
            <a:ext cx="1913206" cy="555975"/>
          </a:xfrm>
          <a:custGeom>
            <a:avLst/>
            <a:gdLst>
              <a:gd name="connsiteX0" fmla="*/ 0 w 1913206"/>
              <a:gd name="connsiteY0" fmla="*/ 555975 h 555975"/>
              <a:gd name="connsiteX1" fmla="*/ 1477108 w 1913206"/>
              <a:gd name="connsiteY1" fmla="*/ 63606 h 555975"/>
              <a:gd name="connsiteX2" fmla="*/ 1913206 w 1913206"/>
              <a:gd name="connsiteY2" fmla="*/ 21403 h 5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3206" h="555975">
                <a:moveTo>
                  <a:pt x="0" y="555975"/>
                </a:moveTo>
                <a:cubicBezTo>
                  <a:pt x="579120" y="354338"/>
                  <a:pt x="1158240" y="152701"/>
                  <a:pt x="1477108" y="63606"/>
                </a:cubicBezTo>
                <a:cubicBezTo>
                  <a:pt x="1795976" y="-25489"/>
                  <a:pt x="1854591" y="-2043"/>
                  <a:pt x="1913206" y="21403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Freeform 4101"/>
          <p:cNvSpPr/>
          <p:nvPr/>
        </p:nvSpPr>
        <p:spPr>
          <a:xfrm>
            <a:off x="4697347" y="2316480"/>
            <a:ext cx="732782" cy="1004668"/>
          </a:xfrm>
          <a:custGeom>
            <a:avLst/>
            <a:gdLst>
              <a:gd name="connsiteX0" fmla="*/ 732782 w 732782"/>
              <a:gd name="connsiteY0" fmla="*/ 0 h 675250"/>
              <a:gd name="connsiteX1" fmla="*/ 1262 w 732782"/>
              <a:gd name="connsiteY1" fmla="*/ 365760 h 675250"/>
              <a:gd name="connsiteX2" fmla="*/ 592105 w 732782"/>
              <a:gd name="connsiteY2" fmla="*/ 675250 h 67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2782" h="675250">
                <a:moveTo>
                  <a:pt x="732782" y="0"/>
                </a:moveTo>
                <a:cubicBezTo>
                  <a:pt x="378745" y="126609"/>
                  <a:pt x="24708" y="253218"/>
                  <a:pt x="1262" y="365760"/>
                </a:cubicBezTo>
                <a:cubicBezTo>
                  <a:pt x="-22184" y="478302"/>
                  <a:pt x="284960" y="576776"/>
                  <a:pt x="592105" y="67525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Freeform 4102"/>
          <p:cNvSpPr/>
          <p:nvPr/>
        </p:nvSpPr>
        <p:spPr>
          <a:xfrm>
            <a:off x="4879892" y="3532163"/>
            <a:ext cx="508034" cy="534572"/>
          </a:xfrm>
          <a:custGeom>
            <a:avLst/>
            <a:gdLst>
              <a:gd name="connsiteX0" fmla="*/ 170410 w 508034"/>
              <a:gd name="connsiteY0" fmla="*/ 534572 h 534572"/>
              <a:gd name="connsiteX1" fmla="*/ 15665 w 508034"/>
              <a:gd name="connsiteY1" fmla="*/ 365760 h 534572"/>
              <a:gd name="connsiteX2" fmla="*/ 508034 w 508034"/>
              <a:gd name="connsiteY2" fmla="*/ 0 h 5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34" h="534572">
                <a:moveTo>
                  <a:pt x="170410" y="534572"/>
                </a:moveTo>
                <a:cubicBezTo>
                  <a:pt x="64902" y="494713"/>
                  <a:pt x="-40606" y="454855"/>
                  <a:pt x="15665" y="365760"/>
                </a:cubicBezTo>
                <a:cubicBezTo>
                  <a:pt x="71936" y="276665"/>
                  <a:pt x="425973" y="65649"/>
                  <a:pt x="508034" y="0"/>
                </a:cubicBezTo>
              </a:path>
            </a:pathLst>
          </a:custGeom>
          <a:noFill/>
          <a:ln w="762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4" name="Freeform 4103"/>
          <p:cNvSpPr/>
          <p:nvPr/>
        </p:nvSpPr>
        <p:spPr>
          <a:xfrm>
            <a:off x="4936930" y="2505222"/>
            <a:ext cx="2110984" cy="773723"/>
          </a:xfrm>
          <a:custGeom>
            <a:avLst/>
            <a:gdLst>
              <a:gd name="connsiteX0" fmla="*/ 2110984 w 2110984"/>
              <a:gd name="connsiteY0" fmla="*/ 0 h 773723"/>
              <a:gd name="connsiteX1" fmla="*/ 71168 w 2110984"/>
              <a:gd name="connsiteY1" fmla="*/ 464233 h 773723"/>
              <a:gd name="connsiteX2" fmla="*/ 465064 w 2110984"/>
              <a:gd name="connsiteY2" fmla="*/ 773723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984" h="773723">
                <a:moveTo>
                  <a:pt x="2110984" y="0"/>
                </a:moveTo>
                <a:cubicBezTo>
                  <a:pt x="1228236" y="167639"/>
                  <a:pt x="345488" y="335279"/>
                  <a:pt x="71168" y="464233"/>
                </a:cubicBezTo>
                <a:cubicBezTo>
                  <a:pt x="-203152" y="593187"/>
                  <a:pt x="399415" y="736209"/>
                  <a:pt x="465064" y="773723"/>
                </a:cubicBezTo>
              </a:path>
            </a:pathLst>
          </a:custGeom>
          <a:noFill/>
          <a:ln w="762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 4104"/>
          <p:cNvSpPr/>
          <p:nvPr/>
        </p:nvSpPr>
        <p:spPr>
          <a:xfrm>
            <a:off x="5016230" y="3518095"/>
            <a:ext cx="2622527" cy="1083213"/>
          </a:xfrm>
          <a:custGeom>
            <a:avLst/>
            <a:gdLst>
              <a:gd name="connsiteX0" fmla="*/ 2622527 w 2622527"/>
              <a:gd name="connsiteY0" fmla="*/ 1083213 h 1083213"/>
              <a:gd name="connsiteX1" fmla="*/ 188816 w 2622527"/>
              <a:gd name="connsiteY1" fmla="*/ 351693 h 1083213"/>
              <a:gd name="connsiteX2" fmla="*/ 343561 w 2622527"/>
              <a:gd name="connsiteY2" fmla="*/ 0 h 108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2527" h="1083213">
                <a:moveTo>
                  <a:pt x="2622527" y="1083213"/>
                </a:moveTo>
                <a:cubicBezTo>
                  <a:pt x="1595585" y="807720"/>
                  <a:pt x="568644" y="532228"/>
                  <a:pt x="188816" y="351693"/>
                </a:cubicBezTo>
                <a:cubicBezTo>
                  <a:pt x="-191012" y="171157"/>
                  <a:pt x="76274" y="85578"/>
                  <a:pt x="343561" y="0"/>
                </a:cubicBezTo>
              </a:path>
            </a:pathLst>
          </a:custGeom>
          <a:noFill/>
          <a:ln w="762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4724400" y="16764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Zombies  </a:t>
            </a:r>
            <a:endParaRPr lang="en-US" dirty="0"/>
          </a:p>
        </p:txBody>
      </p:sp>
      <p:cxnSp>
        <p:nvCxnSpPr>
          <p:cNvPr id="4108" name="Straight Arrow Connector 4107"/>
          <p:cNvCxnSpPr>
            <a:endCxn id="278" idx="2"/>
          </p:cNvCxnSpPr>
          <p:nvPr/>
        </p:nvCxnSpPr>
        <p:spPr>
          <a:xfrm flipV="1">
            <a:off x="5133909" y="3374488"/>
            <a:ext cx="504890" cy="542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09" name="TextBox 4108"/>
          <p:cNvSpPr txBox="1"/>
          <p:nvPr/>
        </p:nvSpPr>
        <p:spPr>
          <a:xfrm>
            <a:off x="6553200" y="3827584"/>
            <a:ext cx="13867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Clean Traffic </a:t>
            </a:r>
            <a:endParaRPr lang="en-US" dirty="0"/>
          </a:p>
        </p:txBody>
      </p:sp>
      <p:sp>
        <p:nvSpPr>
          <p:cNvPr id="4110" name="Freeform 4109"/>
          <p:cNvSpPr/>
          <p:nvPr/>
        </p:nvSpPr>
        <p:spPr>
          <a:xfrm>
            <a:off x="5472332" y="3419622"/>
            <a:ext cx="1111348" cy="576775"/>
          </a:xfrm>
          <a:custGeom>
            <a:avLst/>
            <a:gdLst>
              <a:gd name="connsiteX0" fmla="*/ 1111348 w 1111348"/>
              <a:gd name="connsiteY0" fmla="*/ 576775 h 576775"/>
              <a:gd name="connsiteX1" fmla="*/ 211016 w 1111348"/>
              <a:gd name="connsiteY1" fmla="*/ 422030 h 576775"/>
              <a:gd name="connsiteX2" fmla="*/ 0 w 1111348"/>
              <a:gd name="connsiteY2" fmla="*/ 0 h 5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348" h="576775">
                <a:moveTo>
                  <a:pt x="1111348" y="576775"/>
                </a:moveTo>
                <a:cubicBezTo>
                  <a:pt x="753794" y="547467"/>
                  <a:pt x="396241" y="518159"/>
                  <a:pt x="211016" y="422030"/>
                </a:cubicBezTo>
                <a:cubicBezTo>
                  <a:pt x="25791" y="325901"/>
                  <a:pt x="12895" y="162950"/>
                  <a:pt x="0" y="0"/>
                </a:cubicBezTo>
              </a:path>
            </a:pathLst>
          </a:custGeom>
          <a:noFill/>
          <a:ln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68735"/>
            <a:ext cx="692842" cy="72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81" y="2298245"/>
            <a:ext cx="1174347" cy="10411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733" y="4741610"/>
            <a:ext cx="1174347" cy="10411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180" y="4741610"/>
            <a:ext cx="1174347" cy="10411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499" y="4873153"/>
            <a:ext cx="1174347" cy="10411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553" y="1049216"/>
            <a:ext cx="1174347" cy="10411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883" y="1475871"/>
            <a:ext cx="1174347" cy="1041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5" y="1004819"/>
            <a:ext cx="3708686" cy="12731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600" dirty="0" smtClean="0"/>
              <a:t>DDoS attacks can be mitigated using behavioral analysis, black list filtering ,protocol validation techniques etc., in a </a:t>
            </a:r>
            <a:r>
              <a:rPr lang="en-US" sz="1600" dirty="0" err="1" smtClean="0"/>
              <a:t>DDoS</a:t>
            </a:r>
            <a:r>
              <a:rPr lang="en-US" sz="1600" dirty="0" smtClean="0"/>
              <a:t> Scrubbing Farm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446239" y="2861170"/>
            <a:ext cx="12284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DDOS Scrubbing farm </a:t>
            </a:r>
            <a:endParaRPr lang="en-IN" sz="12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914400" y="304800"/>
            <a:ext cx="7162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How can we defend </a:t>
            </a:r>
            <a:r>
              <a:rPr lang="en-US" sz="2800" dirty="0" err="1" smtClean="0"/>
              <a:t>DDoS</a:t>
            </a:r>
            <a:r>
              <a:rPr lang="en-US" sz="2800" dirty="0" smtClean="0"/>
              <a:t> attacks?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8766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  <p:bldP spid="279" grpId="0" animBg="1"/>
      <p:bldP spid="281" grpId="0" animBg="1"/>
      <p:bldP spid="282" grpId="0" animBg="1"/>
      <p:bldP spid="283" grpId="0" animBg="1"/>
      <p:bldP spid="278" grpId="0" animBg="1"/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280" grpId="0" animBg="1"/>
      <p:bldP spid="4109" grpId="0" animBg="1"/>
      <p:bldP spid="4110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ta Communications ppt template - superstream v3">
  <a:themeElements>
    <a:clrScheme name="Tata">
      <a:dk1>
        <a:srgbClr val="000000"/>
      </a:dk1>
      <a:lt1>
        <a:sysClr val="window" lastClr="FFFFFF"/>
      </a:lt1>
      <a:dk2>
        <a:srgbClr val="4E84C4"/>
      </a:dk2>
      <a:lt2>
        <a:srgbClr val="FFFFFF"/>
      </a:lt2>
      <a:accent1>
        <a:srgbClr val="4E84C4"/>
      </a:accent1>
      <a:accent2>
        <a:srgbClr val="B0BC25"/>
      </a:accent2>
      <a:accent3>
        <a:srgbClr val="FBA91E"/>
      </a:accent3>
      <a:accent4>
        <a:srgbClr val="BB006F"/>
      </a:accent4>
      <a:accent5>
        <a:srgbClr val="717171"/>
      </a:accent5>
      <a:accent6>
        <a:srgbClr val="09BDDD"/>
      </a:accent6>
      <a:hlink>
        <a:srgbClr val="4E84C4"/>
      </a:hlink>
      <a:folHlink>
        <a:srgbClr val="09BD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843</Words>
  <Application>Microsoft Office PowerPoint</Application>
  <PresentationFormat>On-screen Show (4:3)</PresentationFormat>
  <Paragraphs>193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Century Gothic</vt:lpstr>
      <vt:lpstr>Times New Roman</vt:lpstr>
      <vt:lpstr>ヒラギノ角ゴ Pro W3</vt:lpstr>
      <vt:lpstr>1_Office Theme</vt:lpstr>
      <vt:lpstr>Tata Communications ppt template - superstream v3</vt:lpstr>
      <vt:lpstr>PowerPoint Presentation</vt:lpstr>
      <vt:lpstr>Agenda </vt:lpstr>
      <vt:lpstr>Tata Communications - Context</vt:lpstr>
      <vt:lpstr>Challenging Global Trends drive innovation in network planning</vt:lpstr>
      <vt:lpstr>Impact of the global trends on SP infrastructure</vt:lpstr>
      <vt:lpstr>Network Analytics and focused instrumentation unravel interesting perspectives</vt:lpstr>
      <vt:lpstr>Food for thought</vt:lpstr>
      <vt:lpstr>Globally ~2500 large DDoS attacks happen every day (about 2.5 Mn attacks every year)</vt:lpstr>
      <vt:lpstr>DDoS attacks can be mitigated using behavioral analysis, black list filtering ,protocol validation techniques etc., in a DDoS Scrubbing Farm </vt:lpstr>
      <vt:lpstr>+ In premise DDoS mitigation infrastructure are not an alternative for obvious reasons .  + Firewall, IDS, IPS , Antivirus are a different ballgame </vt:lpstr>
      <vt:lpstr>Anycast on-ramping </vt:lpstr>
      <vt:lpstr>Case Study | Large Service provider </vt:lpstr>
      <vt:lpstr>Case Study | Large Service provider</vt:lpstr>
      <vt:lpstr>PowerPoint Presentation</vt:lpstr>
      <vt:lpstr>Learnings from the IPv6 deployment journey</vt:lpstr>
      <vt:lpstr>Global Dual Stack IGP deployment </vt:lpstr>
      <vt:lpstr>Summary </vt:lpstr>
      <vt:lpstr>Summary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 Training</dc:title>
  <dc:creator>Raju Raghavan</dc:creator>
  <cp:lastModifiedBy>Raju Raghavan</cp:lastModifiedBy>
  <cp:revision>187</cp:revision>
  <dcterms:created xsi:type="dcterms:W3CDTF">2013-05-06T05:27:34Z</dcterms:created>
  <dcterms:modified xsi:type="dcterms:W3CDTF">2013-09-18T11:03:01Z</dcterms:modified>
</cp:coreProperties>
</file>